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 id="2147483746" r:id="rId2"/>
    <p:sldMasterId id="2147483733" r:id="rId3"/>
  </p:sldMasterIdLst>
  <p:notesMasterIdLst>
    <p:notesMasterId r:id="rId43"/>
  </p:notesMasterIdLst>
  <p:sldIdLst>
    <p:sldId id="398" r:id="rId4"/>
    <p:sldId id="386" r:id="rId5"/>
    <p:sldId id="415" r:id="rId6"/>
    <p:sldId id="384" r:id="rId7"/>
    <p:sldId id="399" r:id="rId8"/>
    <p:sldId id="400" r:id="rId9"/>
    <p:sldId id="422" r:id="rId10"/>
    <p:sldId id="423" r:id="rId11"/>
    <p:sldId id="425" r:id="rId12"/>
    <p:sldId id="424" r:id="rId13"/>
    <p:sldId id="426" r:id="rId14"/>
    <p:sldId id="403" r:id="rId15"/>
    <p:sldId id="427" r:id="rId16"/>
    <p:sldId id="428" r:id="rId17"/>
    <p:sldId id="430" r:id="rId18"/>
    <p:sldId id="401" r:id="rId19"/>
    <p:sldId id="405" r:id="rId20"/>
    <p:sldId id="408" r:id="rId21"/>
    <p:sldId id="429" r:id="rId22"/>
    <p:sldId id="437" r:id="rId23"/>
    <p:sldId id="438" r:id="rId24"/>
    <p:sldId id="436" r:id="rId25"/>
    <p:sldId id="435" r:id="rId26"/>
    <p:sldId id="434" r:id="rId27"/>
    <p:sldId id="432" r:id="rId28"/>
    <p:sldId id="433" r:id="rId29"/>
    <p:sldId id="439" r:id="rId30"/>
    <p:sldId id="431" r:id="rId31"/>
    <p:sldId id="441" r:id="rId32"/>
    <p:sldId id="442" r:id="rId33"/>
    <p:sldId id="440" r:id="rId34"/>
    <p:sldId id="411" r:id="rId35"/>
    <p:sldId id="413" r:id="rId36"/>
    <p:sldId id="412" r:id="rId37"/>
    <p:sldId id="420" r:id="rId38"/>
    <p:sldId id="417" r:id="rId39"/>
    <p:sldId id="419" r:id="rId40"/>
    <p:sldId id="443" r:id="rId41"/>
    <p:sldId id="418"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97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0C7"/>
    <a:srgbClr val="D3002D"/>
    <a:srgbClr val="595959"/>
    <a:srgbClr val="16DFDA"/>
    <a:srgbClr val="30F358"/>
    <a:srgbClr val="30F35F"/>
    <a:srgbClr val="1157C7"/>
    <a:srgbClr val="1D8BC4"/>
    <a:srgbClr val="2BC9D0"/>
    <a:srgbClr val="1875C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43" autoAdjust="0"/>
    <p:restoredTop sz="94830"/>
  </p:normalViewPr>
  <p:slideViewPr>
    <p:cSldViewPr snapToGrid="0" snapToObjects="1">
      <p:cViewPr varScale="1">
        <p:scale>
          <a:sx n="137" d="100"/>
          <a:sy n="137" d="100"/>
        </p:scale>
        <p:origin x="208" y="256"/>
      </p:cViewPr>
      <p:guideLst>
        <p:guide orient="horz" pos="1620"/>
        <p:guide pos="2880"/>
        <p:guide orient="horz" pos="972"/>
      </p:guideLst>
    </p:cSldViewPr>
  </p:slideViewPr>
  <p:notesTextViewPr>
    <p:cViewPr>
      <p:scale>
        <a:sx n="100" d="100"/>
        <a:sy n="100" d="100"/>
      </p:scale>
      <p:origin x="0" y="0"/>
    </p:cViewPr>
  </p:notesTextViewPr>
  <p:notesViewPr>
    <p:cSldViewPr snapToGrid="0" snapToObjects="1">
      <p:cViewPr varScale="1">
        <p:scale>
          <a:sx n="146" d="100"/>
          <a:sy n="146" d="100"/>
        </p:scale>
        <p:origin x="3736"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7.xml.rels><?xml version="1.0" encoding="UTF-8" standalone="yes"?>
<Relationships xmlns="http://schemas.openxmlformats.org/package/2006/relationships"><Relationship Id="rId3" Type="http://schemas.openxmlformats.org/officeDocument/2006/relationships/hyperlink" Target="https://www.crcpress.com/The-Art-of-Systems-Architecting/Maier/p/book/9781420079135" TargetMode="External"/><Relationship Id="rId2" Type="http://schemas.openxmlformats.org/officeDocument/2006/relationships/hyperlink" Target="http://donellameadows.org/" TargetMode="External"/><Relationship Id="rId1" Type="http://schemas.openxmlformats.org/officeDocument/2006/relationships/hyperlink" Target="https://thesystemsthinker.com/" TargetMode="External"/><Relationship Id="rId5" Type="http://schemas.openxmlformats.org/officeDocument/2006/relationships/hyperlink" Target="https://twitter.com/ArchiThinkery" TargetMode="External"/><Relationship Id="rId4" Type="http://schemas.openxmlformats.org/officeDocument/2006/relationships/hyperlink" Target="https://www.solonline.org/"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7.xml.rels><?xml version="1.0" encoding="UTF-8" standalone="yes"?>
<Relationships xmlns="http://schemas.openxmlformats.org/package/2006/relationships"><Relationship Id="rId3" Type="http://schemas.openxmlformats.org/officeDocument/2006/relationships/hyperlink" Target="https://www.solonline.org/" TargetMode="External"/><Relationship Id="rId2" Type="http://schemas.openxmlformats.org/officeDocument/2006/relationships/hyperlink" Target="https://www.crcpress.com/The-Art-of-Systems-Architecting/Maier/p/book/9781420079135" TargetMode="External"/><Relationship Id="rId1" Type="http://schemas.openxmlformats.org/officeDocument/2006/relationships/hyperlink" Target="http://donellameadows.org/" TargetMode="External"/><Relationship Id="rId5" Type="http://schemas.openxmlformats.org/officeDocument/2006/relationships/hyperlink" Target="https://twitter.com/ArchiThinkery" TargetMode="External"/><Relationship Id="rId4" Type="http://schemas.openxmlformats.org/officeDocument/2006/relationships/hyperlink" Target="https://thesystemsthinker.com/" TargetMode="Externa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251C4-E5F9-954C-9701-67E1154DFE6E}" type="doc">
      <dgm:prSet loTypeId="urn:microsoft.com/office/officeart/2005/8/layout/pList1" loCatId="" qsTypeId="urn:microsoft.com/office/officeart/2005/8/quickstyle/simple1" qsCatId="simple" csTypeId="urn:microsoft.com/office/officeart/2005/8/colors/accent0_1" csCatId="mainScheme" phldr="1"/>
      <dgm:spPr/>
      <dgm:t>
        <a:bodyPr/>
        <a:lstStyle/>
        <a:p>
          <a:endParaRPr lang="en-US"/>
        </a:p>
      </dgm:t>
    </dgm:pt>
    <dgm:pt modelId="{A0598F5F-DD51-3C4B-8131-60F26D69B521}">
      <dgm:prSet phldrT="[Text]"/>
      <dgm:spPr/>
      <dgm:t>
        <a:bodyPr/>
        <a:lstStyle/>
        <a:p>
          <a:r>
            <a:rPr lang="en-US" dirty="0"/>
            <a:t>Functional</a:t>
          </a:r>
        </a:p>
      </dgm:t>
    </dgm:pt>
    <dgm:pt modelId="{6FC34580-302D-8449-85BE-98962FC0A33E}" type="parTrans" cxnId="{3B27D5C0-9987-6847-B02D-8B4B7FA43AF9}">
      <dgm:prSet/>
      <dgm:spPr/>
      <dgm:t>
        <a:bodyPr/>
        <a:lstStyle/>
        <a:p>
          <a:endParaRPr lang="en-US"/>
        </a:p>
      </dgm:t>
    </dgm:pt>
    <dgm:pt modelId="{A428DEF6-849E-2E4A-B573-4F4C070E140C}" type="sibTrans" cxnId="{3B27D5C0-9987-6847-B02D-8B4B7FA43AF9}">
      <dgm:prSet/>
      <dgm:spPr/>
      <dgm:t>
        <a:bodyPr/>
        <a:lstStyle/>
        <a:p>
          <a:endParaRPr lang="en-US"/>
        </a:p>
      </dgm:t>
    </dgm:pt>
    <dgm:pt modelId="{56BAE97D-5767-1048-9AD9-78EE37CE7D2A}">
      <dgm:prSet phldrT="[Text]"/>
      <dgm:spPr/>
      <dgm:t>
        <a:bodyPr/>
        <a:lstStyle/>
        <a:p>
          <a:r>
            <a:rPr lang="en-US" dirty="0"/>
            <a:t>Operational</a:t>
          </a:r>
        </a:p>
      </dgm:t>
    </dgm:pt>
    <dgm:pt modelId="{80BF91C1-7D8A-F949-A9D4-489292E52630}" type="parTrans" cxnId="{F184E260-951F-BF49-B6FD-1EDFB5045534}">
      <dgm:prSet/>
      <dgm:spPr/>
      <dgm:t>
        <a:bodyPr/>
        <a:lstStyle/>
        <a:p>
          <a:endParaRPr lang="en-US"/>
        </a:p>
      </dgm:t>
    </dgm:pt>
    <dgm:pt modelId="{F35D3057-F10D-C840-B6CB-4421844AD3E8}" type="sibTrans" cxnId="{F184E260-951F-BF49-B6FD-1EDFB5045534}">
      <dgm:prSet/>
      <dgm:spPr/>
      <dgm:t>
        <a:bodyPr/>
        <a:lstStyle/>
        <a:p>
          <a:endParaRPr lang="en-US"/>
        </a:p>
      </dgm:t>
    </dgm:pt>
    <dgm:pt modelId="{51221CC4-B556-DA47-9334-8DC54AE6F2CE}">
      <dgm:prSet phldrT="[Text]"/>
      <dgm:spPr/>
      <dgm:t>
        <a:bodyPr/>
        <a:lstStyle/>
        <a:p>
          <a:r>
            <a:rPr lang="en-US" dirty="0"/>
            <a:t>Organizational</a:t>
          </a:r>
        </a:p>
      </dgm:t>
    </dgm:pt>
    <dgm:pt modelId="{55B20C25-F2AB-B042-895F-CFF320AEF38A}" type="parTrans" cxnId="{3D86918F-90C1-424C-9F07-05F99DA3CF22}">
      <dgm:prSet/>
      <dgm:spPr/>
      <dgm:t>
        <a:bodyPr/>
        <a:lstStyle/>
        <a:p>
          <a:endParaRPr lang="en-US"/>
        </a:p>
      </dgm:t>
    </dgm:pt>
    <dgm:pt modelId="{B6E34DBA-C1F9-7545-895C-6A962457F236}" type="sibTrans" cxnId="{3D86918F-90C1-424C-9F07-05F99DA3CF22}">
      <dgm:prSet/>
      <dgm:spPr/>
      <dgm:t>
        <a:bodyPr/>
        <a:lstStyle/>
        <a:p>
          <a:endParaRPr lang="en-US"/>
        </a:p>
      </dgm:t>
    </dgm:pt>
    <dgm:pt modelId="{D6C302EE-B106-4A41-9CB5-F6ADB862F453}" type="pres">
      <dgm:prSet presAssocID="{CEF251C4-E5F9-954C-9701-67E1154DFE6E}" presName="Name0" presStyleCnt="0">
        <dgm:presLayoutVars>
          <dgm:dir/>
          <dgm:resizeHandles val="exact"/>
        </dgm:presLayoutVars>
      </dgm:prSet>
      <dgm:spPr/>
    </dgm:pt>
    <dgm:pt modelId="{71859880-6744-3649-8224-65650ED898BC}" type="pres">
      <dgm:prSet presAssocID="{A0598F5F-DD51-3C4B-8131-60F26D69B521}" presName="compNode" presStyleCnt="0"/>
      <dgm:spPr/>
    </dgm:pt>
    <dgm:pt modelId="{A0F80C9D-116E-6C49-87F5-07112CCCFF08}" type="pres">
      <dgm:prSet presAssocID="{A0598F5F-DD51-3C4B-8131-60F26D69B521}" presName="pictRect" presStyleLbl="nod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857B3514-C121-D14F-9E6C-120F37EAD0C3}" type="pres">
      <dgm:prSet presAssocID="{A0598F5F-DD51-3C4B-8131-60F26D69B521}" presName="textRect" presStyleLbl="revTx" presStyleIdx="0" presStyleCnt="3">
        <dgm:presLayoutVars>
          <dgm:bulletEnabled val="1"/>
        </dgm:presLayoutVars>
      </dgm:prSet>
      <dgm:spPr/>
    </dgm:pt>
    <dgm:pt modelId="{2431A347-244D-A742-98E7-AAB03E85BBF7}" type="pres">
      <dgm:prSet presAssocID="{A428DEF6-849E-2E4A-B573-4F4C070E140C}" presName="sibTrans" presStyleLbl="sibTrans2D1" presStyleIdx="0" presStyleCnt="0"/>
      <dgm:spPr/>
    </dgm:pt>
    <dgm:pt modelId="{2AD543BE-2207-CB42-9965-4D90B8D99C16}" type="pres">
      <dgm:prSet presAssocID="{56BAE97D-5767-1048-9AD9-78EE37CE7D2A}" presName="compNode" presStyleCnt="0"/>
      <dgm:spPr/>
    </dgm:pt>
    <dgm:pt modelId="{73421B59-7FF0-C046-8D30-51287F07FEEB}" type="pres">
      <dgm:prSet presAssocID="{56BAE97D-5767-1048-9AD9-78EE37CE7D2A}" presName="pictRect" presStyleLbl="node1" presStyleIdx="1" presStyleCnt="3"/>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000" b="-2000"/>
          </a:stretch>
        </a:blipFill>
      </dgm:spPr>
    </dgm:pt>
    <dgm:pt modelId="{AC520929-026E-6848-BE9B-B7B00476DFD4}" type="pres">
      <dgm:prSet presAssocID="{56BAE97D-5767-1048-9AD9-78EE37CE7D2A}" presName="textRect" presStyleLbl="revTx" presStyleIdx="1" presStyleCnt="3">
        <dgm:presLayoutVars>
          <dgm:bulletEnabled val="1"/>
        </dgm:presLayoutVars>
      </dgm:prSet>
      <dgm:spPr/>
    </dgm:pt>
    <dgm:pt modelId="{66CBDE48-FBC0-464C-8C40-7FAF0A14FBB8}" type="pres">
      <dgm:prSet presAssocID="{F35D3057-F10D-C840-B6CB-4421844AD3E8}" presName="sibTrans" presStyleLbl="sibTrans2D1" presStyleIdx="0" presStyleCnt="0"/>
      <dgm:spPr/>
    </dgm:pt>
    <dgm:pt modelId="{4E7190B3-310D-8A4D-8061-E0F1A89BEFC5}" type="pres">
      <dgm:prSet presAssocID="{51221CC4-B556-DA47-9334-8DC54AE6F2CE}" presName="compNode" presStyleCnt="0"/>
      <dgm:spPr/>
    </dgm:pt>
    <dgm:pt modelId="{169B4DA1-BCD8-8D45-8F89-3D6828B0C3B3}" type="pres">
      <dgm:prSet presAssocID="{51221CC4-B556-DA47-9334-8DC54AE6F2CE}" presName="pictRect" presStyleLbl="node1" presStyleIdx="2" presStyleCnt="3"/>
      <dgm:spPr>
        <a:blipFill>
          <a:blip xmlns:r="http://schemas.openxmlformats.org/officeDocument/2006/relationships" r:embed="rId3" cstate="screen">
            <a:extLst>
              <a:ext uri="{28A0092B-C50C-407E-A947-70E740481C1C}">
                <a14:useLocalDpi xmlns:a14="http://schemas.microsoft.com/office/drawing/2010/main"/>
              </a:ext>
            </a:extLst>
          </a:blip>
          <a:srcRect/>
          <a:stretch>
            <a:fillRect l="-11000" r="-11000"/>
          </a:stretch>
        </a:blipFill>
      </dgm:spPr>
    </dgm:pt>
    <dgm:pt modelId="{BEE6E554-A9F8-2249-94F2-BF8727744890}" type="pres">
      <dgm:prSet presAssocID="{51221CC4-B556-DA47-9334-8DC54AE6F2CE}" presName="textRect" presStyleLbl="revTx" presStyleIdx="2" presStyleCnt="3">
        <dgm:presLayoutVars>
          <dgm:bulletEnabled val="1"/>
        </dgm:presLayoutVars>
      </dgm:prSet>
      <dgm:spPr/>
    </dgm:pt>
  </dgm:ptLst>
  <dgm:cxnLst>
    <dgm:cxn modelId="{6FE2E41A-2B45-5946-A654-316FB81F0C21}" type="presOf" srcId="{56BAE97D-5767-1048-9AD9-78EE37CE7D2A}" destId="{AC520929-026E-6848-BE9B-B7B00476DFD4}" srcOrd="0" destOrd="0" presId="urn:microsoft.com/office/officeart/2005/8/layout/pList1"/>
    <dgm:cxn modelId="{6E816D31-1070-9B40-B143-2A413E88F4F9}" type="presOf" srcId="{CEF251C4-E5F9-954C-9701-67E1154DFE6E}" destId="{D6C302EE-B106-4A41-9CB5-F6ADB862F453}" srcOrd="0" destOrd="0" presId="urn:microsoft.com/office/officeart/2005/8/layout/pList1"/>
    <dgm:cxn modelId="{FD689F5E-A2CB-4E44-BC67-0CC2FAF563EB}" type="presOf" srcId="{51221CC4-B556-DA47-9334-8DC54AE6F2CE}" destId="{BEE6E554-A9F8-2249-94F2-BF8727744890}" srcOrd="0" destOrd="0" presId="urn:microsoft.com/office/officeart/2005/8/layout/pList1"/>
    <dgm:cxn modelId="{F184E260-951F-BF49-B6FD-1EDFB5045534}" srcId="{CEF251C4-E5F9-954C-9701-67E1154DFE6E}" destId="{56BAE97D-5767-1048-9AD9-78EE37CE7D2A}" srcOrd="1" destOrd="0" parTransId="{80BF91C1-7D8A-F949-A9D4-489292E52630}" sibTransId="{F35D3057-F10D-C840-B6CB-4421844AD3E8}"/>
    <dgm:cxn modelId="{5DDEC18D-C9E5-D948-A20A-899A26A41B6F}" type="presOf" srcId="{A0598F5F-DD51-3C4B-8131-60F26D69B521}" destId="{857B3514-C121-D14F-9E6C-120F37EAD0C3}" srcOrd="0" destOrd="0" presId="urn:microsoft.com/office/officeart/2005/8/layout/pList1"/>
    <dgm:cxn modelId="{3D86918F-90C1-424C-9F07-05F99DA3CF22}" srcId="{CEF251C4-E5F9-954C-9701-67E1154DFE6E}" destId="{51221CC4-B556-DA47-9334-8DC54AE6F2CE}" srcOrd="2" destOrd="0" parTransId="{55B20C25-F2AB-B042-895F-CFF320AEF38A}" sibTransId="{B6E34DBA-C1F9-7545-895C-6A962457F236}"/>
    <dgm:cxn modelId="{ACECC0AB-15B5-DA44-B636-A5A237AC1406}" type="presOf" srcId="{F35D3057-F10D-C840-B6CB-4421844AD3E8}" destId="{66CBDE48-FBC0-464C-8C40-7FAF0A14FBB8}" srcOrd="0" destOrd="0" presId="urn:microsoft.com/office/officeart/2005/8/layout/pList1"/>
    <dgm:cxn modelId="{3B27D5C0-9987-6847-B02D-8B4B7FA43AF9}" srcId="{CEF251C4-E5F9-954C-9701-67E1154DFE6E}" destId="{A0598F5F-DD51-3C4B-8131-60F26D69B521}" srcOrd="0" destOrd="0" parTransId="{6FC34580-302D-8449-85BE-98962FC0A33E}" sibTransId="{A428DEF6-849E-2E4A-B573-4F4C070E140C}"/>
    <dgm:cxn modelId="{07BDDBF0-91E7-AE4C-B13A-BEEDD3F60A08}" type="presOf" srcId="{A428DEF6-849E-2E4A-B573-4F4C070E140C}" destId="{2431A347-244D-A742-98E7-AAB03E85BBF7}" srcOrd="0" destOrd="0" presId="urn:microsoft.com/office/officeart/2005/8/layout/pList1"/>
    <dgm:cxn modelId="{AFBAAFFA-5C54-AE48-AD4A-20DCE551D93D}" type="presParOf" srcId="{D6C302EE-B106-4A41-9CB5-F6ADB862F453}" destId="{71859880-6744-3649-8224-65650ED898BC}" srcOrd="0" destOrd="0" presId="urn:microsoft.com/office/officeart/2005/8/layout/pList1"/>
    <dgm:cxn modelId="{2AA3D8AC-C5FC-8D47-B76C-B2D3421EA0F5}" type="presParOf" srcId="{71859880-6744-3649-8224-65650ED898BC}" destId="{A0F80C9D-116E-6C49-87F5-07112CCCFF08}" srcOrd="0" destOrd="0" presId="urn:microsoft.com/office/officeart/2005/8/layout/pList1"/>
    <dgm:cxn modelId="{8E654E2E-DD14-6640-A0FB-65C38B427E38}" type="presParOf" srcId="{71859880-6744-3649-8224-65650ED898BC}" destId="{857B3514-C121-D14F-9E6C-120F37EAD0C3}" srcOrd="1" destOrd="0" presId="urn:microsoft.com/office/officeart/2005/8/layout/pList1"/>
    <dgm:cxn modelId="{0581967D-913B-264E-AFFA-76EA8D4BFD71}" type="presParOf" srcId="{D6C302EE-B106-4A41-9CB5-F6ADB862F453}" destId="{2431A347-244D-A742-98E7-AAB03E85BBF7}" srcOrd="1" destOrd="0" presId="urn:microsoft.com/office/officeart/2005/8/layout/pList1"/>
    <dgm:cxn modelId="{DC567C88-8E4F-8B4F-A1C6-119D8752951F}" type="presParOf" srcId="{D6C302EE-B106-4A41-9CB5-F6ADB862F453}" destId="{2AD543BE-2207-CB42-9965-4D90B8D99C16}" srcOrd="2" destOrd="0" presId="urn:microsoft.com/office/officeart/2005/8/layout/pList1"/>
    <dgm:cxn modelId="{AB35B263-A3AE-D243-9407-F36D59F9B54C}" type="presParOf" srcId="{2AD543BE-2207-CB42-9965-4D90B8D99C16}" destId="{73421B59-7FF0-C046-8D30-51287F07FEEB}" srcOrd="0" destOrd="0" presId="urn:microsoft.com/office/officeart/2005/8/layout/pList1"/>
    <dgm:cxn modelId="{784F40C9-5CD3-8C48-9326-F1F9DCF873A0}" type="presParOf" srcId="{2AD543BE-2207-CB42-9965-4D90B8D99C16}" destId="{AC520929-026E-6848-BE9B-B7B00476DFD4}" srcOrd="1" destOrd="0" presId="urn:microsoft.com/office/officeart/2005/8/layout/pList1"/>
    <dgm:cxn modelId="{56E0847A-8678-5345-B925-CD79689F2B49}" type="presParOf" srcId="{D6C302EE-B106-4A41-9CB5-F6ADB862F453}" destId="{66CBDE48-FBC0-464C-8C40-7FAF0A14FBB8}" srcOrd="3" destOrd="0" presId="urn:microsoft.com/office/officeart/2005/8/layout/pList1"/>
    <dgm:cxn modelId="{EEB0A61C-E4BA-584F-9CF9-0FFFA363D657}" type="presParOf" srcId="{D6C302EE-B106-4A41-9CB5-F6ADB862F453}" destId="{4E7190B3-310D-8A4D-8061-E0F1A89BEFC5}" srcOrd="4" destOrd="0" presId="urn:microsoft.com/office/officeart/2005/8/layout/pList1"/>
    <dgm:cxn modelId="{8561176F-C0DF-BA4F-AAA1-A1B8A219DB3B}" type="presParOf" srcId="{4E7190B3-310D-8A4D-8061-E0F1A89BEFC5}" destId="{169B4DA1-BCD8-8D45-8F89-3D6828B0C3B3}" srcOrd="0" destOrd="0" presId="urn:microsoft.com/office/officeart/2005/8/layout/pList1"/>
    <dgm:cxn modelId="{80EFB299-BD25-5E4B-98F2-65182EF988D2}" type="presParOf" srcId="{4E7190B3-310D-8A4D-8061-E0F1A89BEFC5}" destId="{BEE6E554-A9F8-2249-94F2-BF8727744890}"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A359C8-0B90-664A-BE8D-09B7193E4CBE}" type="doc">
      <dgm:prSet loTypeId="urn:microsoft.com/office/officeart/2005/8/layout/vList5" loCatId="" qsTypeId="urn:microsoft.com/office/officeart/2005/8/quickstyle/simple3" qsCatId="simple" csTypeId="urn:microsoft.com/office/officeart/2005/8/colors/accent1_2" csCatId="accent1" phldr="1"/>
      <dgm:spPr/>
      <dgm:t>
        <a:bodyPr/>
        <a:lstStyle/>
        <a:p>
          <a:endParaRPr lang="en-US"/>
        </a:p>
      </dgm:t>
    </dgm:pt>
    <dgm:pt modelId="{CAE49866-FEEE-A14F-8BCF-8427C42D08F2}">
      <dgm:prSet phldrT="[Text]"/>
      <dgm:spPr/>
      <dgm:t>
        <a:bodyPr/>
        <a:lstStyle/>
        <a:p>
          <a:r>
            <a:rPr lang="en-US" dirty="0"/>
            <a:t>What?</a:t>
          </a:r>
        </a:p>
      </dgm:t>
    </dgm:pt>
    <dgm:pt modelId="{402BB7A8-5073-3E43-B4BD-C5505A9599AC}" type="parTrans" cxnId="{3543A192-BEAB-A044-B4E3-204C7E4BF3A0}">
      <dgm:prSet/>
      <dgm:spPr/>
      <dgm:t>
        <a:bodyPr/>
        <a:lstStyle/>
        <a:p>
          <a:endParaRPr lang="en-US"/>
        </a:p>
      </dgm:t>
    </dgm:pt>
    <dgm:pt modelId="{F931CC0D-A9E7-8342-A352-384265CEB512}" type="sibTrans" cxnId="{3543A192-BEAB-A044-B4E3-204C7E4BF3A0}">
      <dgm:prSet/>
      <dgm:spPr/>
      <dgm:t>
        <a:bodyPr/>
        <a:lstStyle/>
        <a:p>
          <a:endParaRPr lang="en-US"/>
        </a:p>
      </dgm:t>
    </dgm:pt>
    <dgm:pt modelId="{BB6418CC-035A-D24B-B97A-29612277F15D}">
      <dgm:prSet phldrT="[Text]"/>
      <dgm:spPr/>
      <dgm:t>
        <a:bodyPr/>
        <a:lstStyle/>
        <a:p>
          <a:r>
            <a:rPr lang="en-US" b="1" dirty="0"/>
            <a:t>Events</a:t>
          </a:r>
          <a:r>
            <a:rPr lang="en-US" dirty="0"/>
            <a:t> show that there is a system</a:t>
          </a:r>
        </a:p>
      </dgm:t>
    </dgm:pt>
    <dgm:pt modelId="{DB152061-FF09-7E4D-8085-D82C9F4FD977}" type="parTrans" cxnId="{68B8F12F-B6AF-AE4C-847C-079C87663388}">
      <dgm:prSet/>
      <dgm:spPr/>
      <dgm:t>
        <a:bodyPr/>
        <a:lstStyle/>
        <a:p>
          <a:endParaRPr lang="en-US"/>
        </a:p>
      </dgm:t>
    </dgm:pt>
    <dgm:pt modelId="{7F87816F-34D5-184E-B5B0-1C78E9361AD9}" type="sibTrans" cxnId="{68B8F12F-B6AF-AE4C-847C-079C87663388}">
      <dgm:prSet/>
      <dgm:spPr/>
      <dgm:t>
        <a:bodyPr/>
        <a:lstStyle/>
        <a:p>
          <a:endParaRPr lang="en-US"/>
        </a:p>
      </dgm:t>
    </dgm:pt>
    <dgm:pt modelId="{E832A6C0-A4E3-A243-9E41-52BF612D7DF1}">
      <dgm:prSet phldrT="[Text]"/>
      <dgm:spPr/>
      <dgm:t>
        <a:bodyPr/>
        <a:lstStyle/>
        <a:p>
          <a:r>
            <a:rPr lang="en-US" dirty="0"/>
            <a:t>How?</a:t>
          </a:r>
        </a:p>
      </dgm:t>
    </dgm:pt>
    <dgm:pt modelId="{69B5C8AB-C2E5-684F-A4CE-B8A1A0575292}" type="parTrans" cxnId="{2136D3AB-CC1B-F24E-A89E-198B47457914}">
      <dgm:prSet/>
      <dgm:spPr/>
      <dgm:t>
        <a:bodyPr/>
        <a:lstStyle/>
        <a:p>
          <a:endParaRPr lang="en-US"/>
        </a:p>
      </dgm:t>
    </dgm:pt>
    <dgm:pt modelId="{6BC7FAA8-2265-2447-9521-32E2FAED23A8}" type="sibTrans" cxnId="{2136D3AB-CC1B-F24E-A89E-198B47457914}">
      <dgm:prSet/>
      <dgm:spPr/>
      <dgm:t>
        <a:bodyPr/>
        <a:lstStyle/>
        <a:p>
          <a:endParaRPr lang="en-US"/>
        </a:p>
      </dgm:t>
    </dgm:pt>
    <dgm:pt modelId="{28C5191C-AB96-5048-97DF-D648DD8D3BB2}">
      <dgm:prSet phldrT="[Text]"/>
      <dgm:spPr/>
      <dgm:t>
        <a:bodyPr/>
        <a:lstStyle/>
        <a:p>
          <a:r>
            <a:rPr lang="en-US" b="1" dirty="0"/>
            <a:t>Patterns</a:t>
          </a:r>
          <a:r>
            <a:rPr lang="en-US" dirty="0"/>
            <a:t> show its </a:t>
          </a:r>
          <a:r>
            <a:rPr lang="en-US" dirty="0" err="1"/>
            <a:t>behaviour</a:t>
          </a:r>
          <a:endParaRPr lang="en-US" dirty="0"/>
        </a:p>
      </dgm:t>
    </dgm:pt>
    <dgm:pt modelId="{2C7410F1-B0E9-5142-B8BF-EAA98B8F1732}" type="parTrans" cxnId="{C8BB9E05-79E3-4148-9C6A-6A4B0ACCD098}">
      <dgm:prSet/>
      <dgm:spPr/>
      <dgm:t>
        <a:bodyPr/>
        <a:lstStyle/>
        <a:p>
          <a:endParaRPr lang="en-US"/>
        </a:p>
      </dgm:t>
    </dgm:pt>
    <dgm:pt modelId="{09F2063D-E806-BD49-AACB-6A2BAB19BD49}" type="sibTrans" cxnId="{C8BB9E05-79E3-4148-9C6A-6A4B0ACCD098}">
      <dgm:prSet/>
      <dgm:spPr/>
      <dgm:t>
        <a:bodyPr/>
        <a:lstStyle/>
        <a:p>
          <a:endParaRPr lang="en-US"/>
        </a:p>
      </dgm:t>
    </dgm:pt>
    <dgm:pt modelId="{345FE35D-E6E9-DD4A-BF76-EE775F0CF6F7}">
      <dgm:prSet phldrT="[Text]"/>
      <dgm:spPr/>
      <dgm:t>
        <a:bodyPr/>
        <a:lstStyle/>
        <a:p>
          <a:r>
            <a:rPr lang="en-US" dirty="0"/>
            <a:t>Why?</a:t>
          </a:r>
        </a:p>
      </dgm:t>
    </dgm:pt>
    <dgm:pt modelId="{C1FAA6E6-FF85-F34A-9B2F-0B21383E9F5B}" type="parTrans" cxnId="{695B6312-B6BD-8341-845F-4AA414CE03BC}">
      <dgm:prSet/>
      <dgm:spPr/>
      <dgm:t>
        <a:bodyPr/>
        <a:lstStyle/>
        <a:p>
          <a:endParaRPr lang="en-US"/>
        </a:p>
      </dgm:t>
    </dgm:pt>
    <dgm:pt modelId="{D4A3E39B-6021-5745-BC52-781BC2C1EDDC}" type="sibTrans" cxnId="{695B6312-B6BD-8341-845F-4AA414CE03BC}">
      <dgm:prSet/>
      <dgm:spPr/>
      <dgm:t>
        <a:bodyPr/>
        <a:lstStyle/>
        <a:p>
          <a:endParaRPr lang="en-US"/>
        </a:p>
      </dgm:t>
    </dgm:pt>
    <dgm:pt modelId="{88EA222C-9A67-0049-8DB3-8BEF7522FAE0}">
      <dgm:prSet phldrT="[Text]"/>
      <dgm:spPr/>
      <dgm:t>
        <a:bodyPr/>
        <a:lstStyle/>
        <a:p>
          <a:r>
            <a:rPr lang="en-US" b="1" dirty="0"/>
            <a:t>Structure</a:t>
          </a:r>
          <a:r>
            <a:rPr lang="en-US" dirty="0"/>
            <a:t> begins to show its purpose</a:t>
          </a:r>
        </a:p>
      </dgm:t>
    </dgm:pt>
    <dgm:pt modelId="{C6E5DF51-77BC-3B49-94DE-1998F347BEFB}" type="parTrans" cxnId="{21B72688-6888-104A-9342-E57A2D6BE3CA}">
      <dgm:prSet/>
      <dgm:spPr/>
      <dgm:t>
        <a:bodyPr/>
        <a:lstStyle/>
        <a:p>
          <a:endParaRPr lang="en-US"/>
        </a:p>
      </dgm:t>
    </dgm:pt>
    <dgm:pt modelId="{1F00FFCD-CC4E-D24A-8474-082F41B57509}" type="sibTrans" cxnId="{21B72688-6888-104A-9342-E57A2D6BE3CA}">
      <dgm:prSet/>
      <dgm:spPr/>
      <dgm:t>
        <a:bodyPr/>
        <a:lstStyle/>
        <a:p>
          <a:endParaRPr lang="en-US"/>
        </a:p>
      </dgm:t>
    </dgm:pt>
    <dgm:pt modelId="{2B1DD03F-3997-7248-BAB9-5B6959CAD0E8}" type="pres">
      <dgm:prSet presAssocID="{B4A359C8-0B90-664A-BE8D-09B7193E4CBE}" presName="Name0" presStyleCnt="0">
        <dgm:presLayoutVars>
          <dgm:dir/>
          <dgm:animLvl val="lvl"/>
          <dgm:resizeHandles val="exact"/>
        </dgm:presLayoutVars>
      </dgm:prSet>
      <dgm:spPr/>
    </dgm:pt>
    <dgm:pt modelId="{1EABF8A7-C859-084B-B431-D96C7CC484B3}" type="pres">
      <dgm:prSet presAssocID="{CAE49866-FEEE-A14F-8BCF-8427C42D08F2}" presName="linNode" presStyleCnt="0"/>
      <dgm:spPr/>
    </dgm:pt>
    <dgm:pt modelId="{70AB0BF3-13CA-9446-B2D1-5DE73992D79C}" type="pres">
      <dgm:prSet presAssocID="{CAE49866-FEEE-A14F-8BCF-8427C42D08F2}" presName="parentText" presStyleLbl="node1" presStyleIdx="0" presStyleCnt="3">
        <dgm:presLayoutVars>
          <dgm:chMax val="1"/>
          <dgm:bulletEnabled val="1"/>
        </dgm:presLayoutVars>
      </dgm:prSet>
      <dgm:spPr/>
    </dgm:pt>
    <dgm:pt modelId="{BD88E4D4-AFB0-B340-BB71-4E77AE22652F}" type="pres">
      <dgm:prSet presAssocID="{CAE49866-FEEE-A14F-8BCF-8427C42D08F2}" presName="descendantText" presStyleLbl="alignAccFollowNode1" presStyleIdx="0" presStyleCnt="3">
        <dgm:presLayoutVars>
          <dgm:bulletEnabled val="1"/>
        </dgm:presLayoutVars>
      </dgm:prSet>
      <dgm:spPr/>
    </dgm:pt>
    <dgm:pt modelId="{E0AD7F1A-7CC9-134E-8ACB-7C362262DB87}" type="pres">
      <dgm:prSet presAssocID="{F931CC0D-A9E7-8342-A352-384265CEB512}" presName="sp" presStyleCnt="0"/>
      <dgm:spPr/>
    </dgm:pt>
    <dgm:pt modelId="{42E6BF87-D40E-ED4E-A103-50F38B21324D}" type="pres">
      <dgm:prSet presAssocID="{E832A6C0-A4E3-A243-9E41-52BF612D7DF1}" presName="linNode" presStyleCnt="0"/>
      <dgm:spPr/>
    </dgm:pt>
    <dgm:pt modelId="{1A72ECC5-82B1-CB41-9CFC-B8308BEF3821}" type="pres">
      <dgm:prSet presAssocID="{E832A6C0-A4E3-A243-9E41-52BF612D7DF1}" presName="parentText" presStyleLbl="node1" presStyleIdx="1" presStyleCnt="3">
        <dgm:presLayoutVars>
          <dgm:chMax val="1"/>
          <dgm:bulletEnabled val="1"/>
        </dgm:presLayoutVars>
      </dgm:prSet>
      <dgm:spPr/>
    </dgm:pt>
    <dgm:pt modelId="{55A806F5-300D-4041-9A55-FDC379E3812C}" type="pres">
      <dgm:prSet presAssocID="{E832A6C0-A4E3-A243-9E41-52BF612D7DF1}" presName="descendantText" presStyleLbl="alignAccFollowNode1" presStyleIdx="1" presStyleCnt="3">
        <dgm:presLayoutVars>
          <dgm:bulletEnabled val="1"/>
        </dgm:presLayoutVars>
      </dgm:prSet>
      <dgm:spPr/>
    </dgm:pt>
    <dgm:pt modelId="{5F194158-4D91-BE4B-BE44-D69FDA5F8FBE}" type="pres">
      <dgm:prSet presAssocID="{6BC7FAA8-2265-2447-9521-32E2FAED23A8}" presName="sp" presStyleCnt="0"/>
      <dgm:spPr/>
    </dgm:pt>
    <dgm:pt modelId="{B729DE8B-D6B6-0A41-9005-9D7108D401BF}" type="pres">
      <dgm:prSet presAssocID="{345FE35D-E6E9-DD4A-BF76-EE775F0CF6F7}" presName="linNode" presStyleCnt="0"/>
      <dgm:spPr/>
    </dgm:pt>
    <dgm:pt modelId="{8EDD45B6-3A50-924F-B28E-62B1AD568106}" type="pres">
      <dgm:prSet presAssocID="{345FE35D-E6E9-DD4A-BF76-EE775F0CF6F7}" presName="parentText" presStyleLbl="node1" presStyleIdx="2" presStyleCnt="3">
        <dgm:presLayoutVars>
          <dgm:chMax val="1"/>
          <dgm:bulletEnabled val="1"/>
        </dgm:presLayoutVars>
      </dgm:prSet>
      <dgm:spPr/>
    </dgm:pt>
    <dgm:pt modelId="{B50048A6-A7E1-2C4D-A4E2-B5C02A34A4BC}" type="pres">
      <dgm:prSet presAssocID="{345FE35D-E6E9-DD4A-BF76-EE775F0CF6F7}" presName="descendantText" presStyleLbl="alignAccFollowNode1" presStyleIdx="2" presStyleCnt="3">
        <dgm:presLayoutVars>
          <dgm:bulletEnabled val="1"/>
        </dgm:presLayoutVars>
      </dgm:prSet>
      <dgm:spPr/>
    </dgm:pt>
  </dgm:ptLst>
  <dgm:cxnLst>
    <dgm:cxn modelId="{C8BB9E05-79E3-4148-9C6A-6A4B0ACCD098}" srcId="{E832A6C0-A4E3-A243-9E41-52BF612D7DF1}" destId="{28C5191C-AB96-5048-97DF-D648DD8D3BB2}" srcOrd="0" destOrd="0" parTransId="{2C7410F1-B0E9-5142-B8BF-EAA98B8F1732}" sibTransId="{09F2063D-E806-BD49-AACB-6A2BAB19BD49}"/>
    <dgm:cxn modelId="{695B6312-B6BD-8341-845F-4AA414CE03BC}" srcId="{B4A359C8-0B90-664A-BE8D-09B7193E4CBE}" destId="{345FE35D-E6E9-DD4A-BF76-EE775F0CF6F7}" srcOrd="2" destOrd="0" parTransId="{C1FAA6E6-FF85-F34A-9B2F-0B21383E9F5B}" sibTransId="{D4A3E39B-6021-5745-BC52-781BC2C1EDDC}"/>
    <dgm:cxn modelId="{37A8011F-A476-0240-880E-BF5E6B169355}" type="presOf" srcId="{28C5191C-AB96-5048-97DF-D648DD8D3BB2}" destId="{55A806F5-300D-4041-9A55-FDC379E3812C}" srcOrd="0" destOrd="0" presId="urn:microsoft.com/office/officeart/2005/8/layout/vList5"/>
    <dgm:cxn modelId="{68B8F12F-B6AF-AE4C-847C-079C87663388}" srcId="{CAE49866-FEEE-A14F-8BCF-8427C42D08F2}" destId="{BB6418CC-035A-D24B-B97A-29612277F15D}" srcOrd="0" destOrd="0" parTransId="{DB152061-FF09-7E4D-8085-D82C9F4FD977}" sibTransId="{7F87816F-34D5-184E-B5B0-1C78E9361AD9}"/>
    <dgm:cxn modelId="{082E234B-9084-6841-9641-176A33E86F52}" type="presOf" srcId="{E832A6C0-A4E3-A243-9E41-52BF612D7DF1}" destId="{1A72ECC5-82B1-CB41-9CFC-B8308BEF3821}" srcOrd="0" destOrd="0" presId="urn:microsoft.com/office/officeart/2005/8/layout/vList5"/>
    <dgm:cxn modelId="{06FF5E5B-E2FC-3546-A4CD-450A3909EAD6}" type="presOf" srcId="{B4A359C8-0B90-664A-BE8D-09B7193E4CBE}" destId="{2B1DD03F-3997-7248-BAB9-5B6959CAD0E8}" srcOrd="0" destOrd="0" presId="urn:microsoft.com/office/officeart/2005/8/layout/vList5"/>
    <dgm:cxn modelId="{C16A385D-8BD0-B948-9C5D-7E9C9365AE35}" type="presOf" srcId="{345FE35D-E6E9-DD4A-BF76-EE775F0CF6F7}" destId="{8EDD45B6-3A50-924F-B28E-62B1AD568106}" srcOrd="0" destOrd="0" presId="urn:microsoft.com/office/officeart/2005/8/layout/vList5"/>
    <dgm:cxn modelId="{95883387-EEC8-2B4F-9DD0-4316A8A7B8C1}" type="presOf" srcId="{CAE49866-FEEE-A14F-8BCF-8427C42D08F2}" destId="{70AB0BF3-13CA-9446-B2D1-5DE73992D79C}" srcOrd="0" destOrd="0" presId="urn:microsoft.com/office/officeart/2005/8/layout/vList5"/>
    <dgm:cxn modelId="{21B72688-6888-104A-9342-E57A2D6BE3CA}" srcId="{345FE35D-E6E9-DD4A-BF76-EE775F0CF6F7}" destId="{88EA222C-9A67-0049-8DB3-8BEF7522FAE0}" srcOrd="0" destOrd="0" parTransId="{C6E5DF51-77BC-3B49-94DE-1998F347BEFB}" sibTransId="{1F00FFCD-CC4E-D24A-8474-082F41B57509}"/>
    <dgm:cxn modelId="{3543A192-BEAB-A044-B4E3-204C7E4BF3A0}" srcId="{B4A359C8-0B90-664A-BE8D-09B7193E4CBE}" destId="{CAE49866-FEEE-A14F-8BCF-8427C42D08F2}" srcOrd="0" destOrd="0" parTransId="{402BB7A8-5073-3E43-B4BD-C5505A9599AC}" sibTransId="{F931CC0D-A9E7-8342-A352-384265CEB512}"/>
    <dgm:cxn modelId="{2136D3AB-CC1B-F24E-A89E-198B47457914}" srcId="{B4A359C8-0B90-664A-BE8D-09B7193E4CBE}" destId="{E832A6C0-A4E3-A243-9E41-52BF612D7DF1}" srcOrd="1" destOrd="0" parTransId="{69B5C8AB-C2E5-684F-A4CE-B8A1A0575292}" sibTransId="{6BC7FAA8-2265-2447-9521-32E2FAED23A8}"/>
    <dgm:cxn modelId="{E4C79DC5-0613-3C42-94A0-28F324B2D22C}" type="presOf" srcId="{BB6418CC-035A-D24B-B97A-29612277F15D}" destId="{BD88E4D4-AFB0-B340-BB71-4E77AE22652F}" srcOrd="0" destOrd="0" presId="urn:microsoft.com/office/officeart/2005/8/layout/vList5"/>
    <dgm:cxn modelId="{E7939DCF-928F-084F-AC55-5331BEBD6E4E}" type="presOf" srcId="{88EA222C-9A67-0049-8DB3-8BEF7522FAE0}" destId="{B50048A6-A7E1-2C4D-A4E2-B5C02A34A4BC}" srcOrd="0" destOrd="0" presId="urn:microsoft.com/office/officeart/2005/8/layout/vList5"/>
    <dgm:cxn modelId="{A53C0A12-0A2B-EF45-82F6-CF3B4F19CE01}" type="presParOf" srcId="{2B1DD03F-3997-7248-BAB9-5B6959CAD0E8}" destId="{1EABF8A7-C859-084B-B431-D96C7CC484B3}" srcOrd="0" destOrd="0" presId="urn:microsoft.com/office/officeart/2005/8/layout/vList5"/>
    <dgm:cxn modelId="{7CF40710-43E4-2744-B238-E5A5E05A522D}" type="presParOf" srcId="{1EABF8A7-C859-084B-B431-D96C7CC484B3}" destId="{70AB0BF3-13CA-9446-B2D1-5DE73992D79C}" srcOrd="0" destOrd="0" presId="urn:microsoft.com/office/officeart/2005/8/layout/vList5"/>
    <dgm:cxn modelId="{6B96E797-F7DC-674B-8EB4-171E68D0DE79}" type="presParOf" srcId="{1EABF8A7-C859-084B-B431-D96C7CC484B3}" destId="{BD88E4D4-AFB0-B340-BB71-4E77AE22652F}" srcOrd="1" destOrd="0" presId="urn:microsoft.com/office/officeart/2005/8/layout/vList5"/>
    <dgm:cxn modelId="{4B536995-A0ED-3240-9241-E03DCCFA224C}" type="presParOf" srcId="{2B1DD03F-3997-7248-BAB9-5B6959CAD0E8}" destId="{E0AD7F1A-7CC9-134E-8ACB-7C362262DB87}" srcOrd="1" destOrd="0" presId="urn:microsoft.com/office/officeart/2005/8/layout/vList5"/>
    <dgm:cxn modelId="{C4DCA17E-311F-3745-9750-8059F12D53DB}" type="presParOf" srcId="{2B1DD03F-3997-7248-BAB9-5B6959CAD0E8}" destId="{42E6BF87-D40E-ED4E-A103-50F38B21324D}" srcOrd="2" destOrd="0" presId="urn:microsoft.com/office/officeart/2005/8/layout/vList5"/>
    <dgm:cxn modelId="{DDE9D626-86EF-124A-BB9D-385DDF95BA7A}" type="presParOf" srcId="{42E6BF87-D40E-ED4E-A103-50F38B21324D}" destId="{1A72ECC5-82B1-CB41-9CFC-B8308BEF3821}" srcOrd="0" destOrd="0" presId="urn:microsoft.com/office/officeart/2005/8/layout/vList5"/>
    <dgm:cxn modelId="{1FBE3722-3893-3943-A099-577A6BB79BD2}" type="presParOf" srcId="{42E6BF87-D40E-ED4E-A103-50F38B21324D}" destId="{55A806F5-300D-4041-9A55-FDC379E3812C}" srcOrd="1" destOrd="0" presId="urn:microsoft.com/office/officeart/2005/8/layout/vList5"/>
    <dgm:cxn modelId="{42A92FC5-58DD-184B-9C6B-665AAD148AAE}" type="presParOf" srcId="{2B1DD03F-3997-7248-BAB9-5B6959CAD0E8}" destId="{5F194158-4D91-BE4B-BE44-D69FDA5F8FBE}" srcOrd="3" destOrd="0" presId="urn:microsoft.com/office/officeart/2005/8/layout/vList5"/>
    <dgm:cxn modelId="{D14EBB85-63FD-9E4B-B988-FC1CB85890C1}" type="presParOf" srcId="{2B1DD03F-3997-7248-BAB9-5B6959CAD0E8}" destId="{B729DE8B-D6B6-0A41-9005-9D7108D401BF}" srcOrd="4" destOrd="0" presId="urn:microsoft.com/office/officeart/2005/8/layout/vList5"/>
    <dgm:cxn modelId="{62FAD22A-4EB2-5445-94F9-80CC6DC4B671}" type="presParOf" srcId="{B729DE8B-D6B6-0A41-9005-9D7108D401BF}" destId="{8EDD45B6-3A50-924F-B28E-62B1AD568106}" srcOrd="0" destOrd="0" presId="urn:microsoft.com/office/officeart/2005/8/layout/vList5"/>
    <dgm:cxn modelId="{E20955F9-0CA8-B34F-9003-82BF703CF22F}" type="presParOf" srcId="{B729DE8B-D6B6-0A41-9005-9D7108D401BF}" destId="{B50048A6-A7E1-2C4D-A4E2-B5C02A34A4B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2F9C04-7DB8-484B-B633-03F9F8254E7E}" type="doc">
      <dgm:prSet loTypeId="urn:microsoft.com/office/officeart/2005/8/layout/pyramid1" loCatId="" qsTypeId="urn:microsoft.com/office/officeart/2005/8/quickstyle/3d4" qsCatId="3D" csTypeId="urn:microsoft.com/office/officeart/2005/8/colors/accent0_1" csCatId="mainScheme" phldr="1"/>
      <dgm:spPr/>
    </dgm:pt>
    <dgm:pt modelId="{28BB9F18-CF46-DC4E-B8BA-9AF3FF20593D}">
      <dgm:prSet phldrT="[Text]" custT="1"/>
      <dgm:spPr/>
      <dgm:t>
        <a:bodyPr/>
        <a:lstStyle/>
        <a:p>
          <a:r>
            <a:rPr lang="en-US" sz="1600" dirty="0"/>
            <a:t>Event</a:t>
          </a:r>
        </a:p>
      </dgm:t>
    </dgm:pt>
    <dgm:pt modelId="{508D6799-1A19-E044-82FC-CFFB7BDF5B42}" type="parTrans" cxnId="{1CBF1971-F69A-FA4E-97D1-364A46134091}">
      <dgm:prSet/>
      <dgm:spPr/>
      <dgm:t>
        <a:bodyPr/>
        <a:lstStyle/>
        <a:p>
          <a:endParaRPr lang="en-US" sz="1600"/>
        </a:p>
      </dgm:t>
    </dgm:pt>
    <dgm:pt modelId="{06F723F8-B630-1046-AB6A-790C9E8F85F3}" type="sibTrans" cxnId="{1CBF1971-F69A-FA4E-97D1-364A46134091}">
      <dgm:prSet/>
      <dgm:spPr/>
      <dgm:t>
        <a:bodyPr/>
        <a:lstStyle/>
        <a:p>
          <a:endParaRPr lang="en-US" sz="1600"/>
        </a:p>
      </dgm:t>
    </dgm:pt>
    <dgm:pt modelId="{1358C2F3-A8D8-AA45-967D-03375711C6C9}">
      <dgm:prSet phldrT="[Text]" custT="1"/>
      <dgm:spPr/>
      <dgm:t>
        <a:bodyPr/>
        <a:lstStyle/>
        <a:p>
          <a:r>
            <a:rPr lang="en-US" sz="1600" dirty="0"/>
            <a:t>Pattern</a:t>
          </a:r>
        </a:p>
      </dgm:t>
    </dgm:pt>
    <dgm:pt modelId="{4B0A99A8-82D9-0148-8319-618F117C6391}" type="parTrans" cxnId="{0D91FB7D-FC03-404E-84E5-A49E240BEF6F}">
      <dgm:prSet/>
      <dgm:spPr/>
      <dgm:t>
        <a:bodyPr/>
        <a:lstStyle/>
        <a:p>
          <a:endParaRPr lang="en-US" sz="1600"/>
        </a:p>
      </dgm:t>
    </dgm:pt>
    <dgm:pt modelId="{9351B11F-C8F4-944F-890D-9ADC05FB00EC}" type="sibTrans" cxnId="{0D91FB7D-FC03-404E-84E5-A49E240BEF6F}">
      <dgm:prSet/>
      <dgm:spPr/>
      <dgm:t>
        <a:bodyPr/>
        <a:lstStyle/>
        <a:p>
          <a:endParaRPr lang="en-US" sz="1600"/>
        </a:p>
      </dgm:t>
    </dgm:pt>
    <dgm:pt modelId="{F3370FC2-958F-8E40-82C3-7A47CC15541E}">
      <dgm:prSet phldrT="[Text]" custT="1"/>
      <dgm:spPr/>
      <dgm:t>
        <a:bodyPr/>
        <a:lstStyle/>
        <a:p>
          <a:r>
            <a:rPr lang="en-US" sz="1600" dirty="0"/>
            <a:t>Mental Model</a:t>
          </a:r>
        </a:p>
      </dgm:t>
    </dgm:pt>
    <dgm:pt modelId="{A6DCB5DB-4582-7B4A-BF3C-1E460CAD7C8F}" type="parTrans" cxnId="{091ADC4B-4741-BE46-97ED-249D291793C1}">
      <dgm:prSet/>
      <dgm:spPr/>
      <dgm:t>
        <a:bodyPr/>
        <a:lstStyle/>
        <a:p>
          <a:endParaRPr lang="en-US" sz="1600"/>
        </a:p>
      </dgm:t>
    </dgm:pt>
    <dgm:pt modelId="{D391A591-A440-E843-ABF0-A638BA42BCFA}" type="sibTrans" cxnId="{091ADC4B-4741-BE46-97ED-249D291793C1}">
      <dgm:prSet/>
      <dgm:spPr/>
      <dgm:t>
        <a:bodyPr/>
        <a:lstStyle/>
        <a:p>
          <a:endParaRPr lang="en-US" sz="1600"/>
        </a:p>
      </dgm:t>
    </dgm:pt>
    <dgm:pt modelId="{1BE5CD04-DFFA-2543-B281-3E09D5324446}">
      <dgm:prSet phldrT="[Text]" custT="1"/>
      <dgm:spPr/>
      <dgm:t>
        <a:bodyPr/>
        <a:lstStyle/>
        <a:p>
          <a:r>
            <a:rPr lang="en-US" sz="1600" dirty="0"/>
            <a:t>Structure</a:t>
          </a:r>
        </a:p>
      </dgm:t>
    </dgm:pt>
    <dgm:pt modelId="{44C7C9BD-34BB-6540-9CC1-603ECC4213B2}" type="parTrans" cxnId="{8964B742-4263-3F49-837B-91949B379ED8}">
      <dgm:prSet/>
      <dgm:spPr/>
      <dgm:t>
        <a:bodyPr/>
        <a:lstStyle/>
        <a:p>
          <a:endParaRPr lang="en-US" sz="1600"/>
        </a:p>
      </dgm:t>
    </dgm:pt>
    <dgm:pt modelId="{32F8E5AA-58B5-934A-B9DE-AD5D8AFA535B}" type="sibTrans" cxnId="{8964B742-4263-3F49-837B-91949B379ED8}">
      <dgm:prSet/>
      <dgm:spPr/>
      <dgm:t>
        <a:bodyPr/>
        <a:lstStyle/>
        <a:p>
          <a:endParaRPr lang="en-US" sz="1600"/>
        </a:p>
      </dgm:t>
    </dgm:pt>
    <dgm:pt modelId="{BBF1544D-B356-1B40-803E-936A836E5D19}" type="pres">
      <dgm:prSet presAssocID="{FD2F9C04-7DB8-484B-B633-03F9F8254E7E}" presName="Name0" presStyleCnt="0">
        <dgm:presLayoutVars>
          <dgm:dir/>
          <dgm:animLvl val="lvl"/>
          <dgm:resizeHandles val="exact"/>
        </dgm:presLayoutVars>
      </dgm:prSet>
      <dgm:spPr/>
    </dgm:pt>
    <dgm:pt modelId="{EC47AE5F-ADD9-F949-94CA-C90649AB9D18}" type="pres">
      <dgm:prSet presAssocID="{28BB9F18-CF46-DC4E-B8BA-9AF3FF20593D}" presName="Name8" presStyleCnt="0"/>
      <dgm:spPr/>
    </dgm:pt>
    <dgm:pt modelId="{8B008150-C2E1-F846-9A25-4A23EFBDB656}" type="pres">
      <dgm:prSet presAssocID="{28BB9F18-CF46-DC4E-B8BA-9AF3FF20593D}" presName="level" presStyleLbl="node1" presStyleIdx="0" presStyleCnt="4">
        <dgm:presLayoutVars>
          <dgm:chMax val="1"/>
          <dgm:bulletEnabled val="1"/>
        </dgm:presLayoutVars>
      </dgm:prSet>
      <dgm:spPr/>
    </dgm:pt>
    <dgm:pt modelId="{8420A48A-96F9-AB4E-842C-380BE46AB5CE}" type="pres">
      <dgm:prSet presAssocID="{28BB9F18-CF46-DC4E-B8BA-9AF3FF20593D}" presName="levelTx" presStyleLbl="revTx" presStyleIdx="0" presStyleCnt="0">
        <dgm:presLayoutVars>
          <dgm:chMax val="1"/>
          <dgm:bulletEnabled val="1"/>
        </dgm:presLayoutVars>
      </dgm:prSet>
      <dgm:spPr/>
    </dgm:pt>
    <dgm:pt modelId="{74C3FDBF-5DC0-7346-BB04-313D79149702}" type="pres">
      <dgm:prSet presAssocID="{1358C2F3-A8D8-AA45-967D-03375711C6C9}" presName="Name8" presStyleCnt="0"/>
      <dgm:spPr/>
    </dgm:pt>
    <dgm:pt modelId="{CA64D17B-0630-2C4E-8147-A59BB3DD512B}" type="pres">
      <dgm:prSet presAssocID="{1358C2F3-A8D8-AA45-967D-03375711C6C9}" presName="level" presStyleLbl="node1" presStyleIdx="1" presStyleCnt="4">
        <dgm:presLayoutVars>
          <dgm:chMax val="1"/>
          <dgm:bulletEnabled val="1"/>
        </dgm:presLayoutVars>
      </dgm:prSet>
      <dgm:spPr/>
    </dgm:pt>
    <dgm:pt modelId="{F38BDB9B-74AA-C64C-9B1F-866838760443}" type="pres">
      <dgm:prSet presAssocID="{1358C2F3-A8D8-AA45-967D-03375711C6C9}" presName="levelTx" presStyleLbl="revTx" presStyleIdx="0" presStyleCnt="0">
        <dgm:presLayoutVars>
          <dgm:chMax val="1"/>
          <dgm:bulletEnabled val="1"/>
        </dgm:presLayoutVars>
      </dgm:prSet>
      <dgm:spPr/>
    </dgm:pt>
    <dgm:pt modelId="{1B756460-DF1F-DE4C-B1AB-320E4B72AA37}" type="pres">
      <dgm:prSet presAssocID="{1BE5CD04-DFFA-2543-B281-3E09D5324446}" presName="Name8" presStyleCnt="0"/>
      <dgm:spPr/>
    </dgm:pt>
    <dgm:pt modelId="{40445B67-A474-F743-BA8A-1C74AAAE62EA}" type="pres">
      <dgm:prSet presAssocID="{1BE5CD04-DFFA-2543-B281-3E09D5324446}" presName="level" presStyleLbl="node1" presStyleIdx="2" presStyleCnt="4">
        <dgm:presLayoutVars>
          <dgm:chMax val="1"/>
          <dgm:bulletEnabled val="1"/>
        </dgm:presLayoutVars>
      </dgm:prSet>
      <dgm:spPr/>
    </dgm:pt>
    <dgm:pt modelId="{4CA94744-EF02-584A-AC86-70A91C3C8410}" type="pres">
      <dgm:prSet presAssocID="{1BE5CD04-DFFA-2543-B281-3E09D5324446}" presName="levelTx" presStyleLbl="revTx" presStyleIdx="0" presStyleCnt="0">
        <dgm:presLayoutVars>
          <dgm:chMax val="1"/>
          <dgm:bulletEnabled val="1"/>
        </dgm:presLayoutVars>
      </dgm:prSet>
      <dgm:spPr/>
    </dgm:pt>
    <dgm:pt modelId="{D0C02AFF-E15B-B042-8DD0-7B161718DB9C}" type="pres">
      <dgm:prSet presAssocID="{F3370FC2-958F-8E40-82C3-7A47CC15541E}" presName="Name8" presStyleCnt="0"/>
      <dgm:spPr/>
    </dgm:pt>
    <dgm:pt modelId="{9CC426BD-EAFA-9B41-B2C9-E612C6182B66}" type="pres">
      <dgm:prSet presAssocID="{F3370FC2-958F-8E40-82C3-7A47CC15541E}" presName="level" presStyleLbl="node1" presStyleIdx="3" presStyleCnt="4">
        <dgm:presLayoutVars>
          <dgm:chMax val="1"/>
          <dgm:bulletEnabled val="1"/>
        </dgm:presLayoutVars>
      </dgm:prSet>
      <dgm:spPr/>
    </dgm:pt>
    <dgm:pt modelId="{C173F1A5-585C-F64D-8777-616F2F1CB556}" type="pres">
      <dgm:prSet presAssocID="{F3370FC2-958F-8E40-82C3-7A47CC15541E}" presName="levelTx" presStyleLbl="revTx" presStyleIdx="0" presStyleCnt="0">
        <dgm:presLayoutVars>
          <dgm:chMax val="1"/>
          <dgm:bulletEnabled val="1"/>
        </dgm:presLayoutVars>
      </dgm:prSet>
      <dgm:spPr/>
    </dgm:pt>
  </dgm:ptLst>
  <dgm:cxnLst>
    <dgm:cxn modelId="{85F8C800-FD8F-BB48-BDC0-164FA378EA95}" type="presOf" srcId="{F3370FC2-958F-8E40-82C3-7A47CC15541E}" destId="{C173F1A5-585C-F64D-8777-616F2F1CB556}" srcOrd="1" destOrd="0" presId="urn:microsoft.com/office/officeart/2005/8/layout/pyramid1"/>
    <dgm:cxn modelId="{5F19C81F-EE71-BE44-9411-B2C53FB4A7F6}" type="presOf" srcId="{28BB9F18-CF46-DC4E-B8BA-9AF3FF20593D}" destId="{8B008150-C2E1-F846-9A25-4A23EFBDB656}" srcOrd="0" destOrd="0" presId="urn:microsoft.com/office/officeart/2005/8/layout/pyramid1"/>
    <dgm:cxn modelId="{B6861B28-90AA-834C-BB86-B84612535238}" type="presOf" srcId="{1BE5CD04-DFFA-2543-B281-3E09D5324446}" destId="{40445B67-A474-F743-BA8A-1C74AAAE62EA}" srcOrd="0" destOrd="0" presId="urn:microsoft.com/office/officeart/2005/8/layout/pyramid1"/>
    <dgm:cxn modelId="{C232813F-4B00-0040-BC1D-0EC05D1C7678}" type="presOf" srcId="{1BE5CD04-DFFA-2543-B281-3E09D5324446}" destId="{4CA94744-EF02-584A-AC86-70A91C3C8410}" srcOrd="1" destOrd="0" presId="urn:microsoft.com/office/officeart/2005/8/layout/pyramid1"/>
    <dgm:cxn modelId="{8964B742-4263-3F49-837B-91949B379ED8}" srcId="{FD2F9C04-7DB8-484B-B633-03F9F8254E7E}" destId="{1BE5CD04-DFFA-2543-B281-3E09D5324446}" srcOrd="2" destOrd="0" parTransId="{44C7C9BD-34BB-6540-9CC1-603ECC4213B2}" sibTransId="{32F8E5AA-58B5-934A-B9DE-AD5D8AFA535B}"/>
    <dgm:cxn modelId="{091ADC4B-4741-BE46-97ED-249D291793C1}" srcId="{FD2F9C04-7DB8-484B-B633-03F9F8254E7E}" destId="{F3370FC2-958F-8E40-82C3-7A47CC15541E}" srcOrd="3" destOrd="0" parTransId="{A6DCB5DB-4582-7B4A-BF3C-1E460CAD7C8F}" sibTransId="{D391A591-A440-E843-ABF0-A638BA42BCFA}"/>
    <dgm:cxn modelId="{47534B53-F5C7-404F-B8CC-0DF9BA795906}" type="presOf" srcId="{28BB9F18-CF46-DC4E-B8BA-9AF3FF20593D}" destId="{8420A48A-96F9-AB4E-842C-380BE46AB5CE}" srcOrd="1" destOrd="0" presId="urn:microsoft.com/office/officeart/2005/8/layout/pyramid1"/>
    <dgm:cxn modelId="{1CBF1971-F69A-FA4E-97D1-364A46134091}" srcId="{FD2F9C04-7DB8-484B-B633-03F9F8254E7E}" destId="{28BB9F18-CF46-DC4E-B8BA-9AF3FF20593D}" srcOrd="0" destOrd="0" parTransId="{508D6799-1A19-E044-82FC-CFFB7BDF5B42}" sibTransId="{06F723F8-B630-1046-AB6A-790C9E8F85F3}"/>
    <dgm:cxn modelId="{0D91FB7D-FC03-404E-84E5-A49E240BEF6F}" srcId="{FD2F9C04-7DB8-484B-B633-03F9F8254E7E}" destId="{1358C2F3-A8D8-AA45-967D-03375711C6C9}" srcOrd="1" destOrd="0" parTransId="{4B0A99A8-82D9-0148-8319-618F117C6391}" sibTransId="{9351B11F-C8F4-944F-890D-9ADC05FB00EC}"/>
    <dgm:cxn modelId="{94CA6C9E-0D71-D846-B5AE-09113FDECEA8}" type="presOf" srcId="{1358C2F3-A8D8-AA45-967D-03375711C6C9}" destId="{CA64D17B-0630-2C4E-8147-A59BB3DD512B}" srcOrd="0" destOrd="0" presId="urn:microsoft.com/office/officeart/2005/8/layout/pyramid1"/>
    <dgm:cxn modelId="{B33E48AB-F729-4B48-89F4-83B13424D14B}" type="presOf" srcId="{1358C2F3-A8D8-AA45-967D-03375711C6C9}" destId="{F38BDB9B-74AA-C64C-9B1F-866838760443}" srcOrd="1" destOrd="0" presId="urn:microsoft.com/office/officeart/2005/8/layout/pyramid1"/>
    <dgm:cxn modelId="{1683C6B0-6D6B-7B42-9B15-BD131EE2CC92}" type="presOf" srcId="{F3370FC2-958F-8E40-82C3-7A47CC15541E}" destId="{9CC426BD-EAFA-9B41-B2C9-E612C6182B66}" srcOrd="0" destOrd="0" presId="urn:microsoft.com/office/officeart/2005/8/layout/pyramid1"/>
    <dgm:cxn modelId="{E5E7EFB3-A3CF-AD4F-A872-C369942D0D94}" type="presOf" srcId="{FD2F9C04-7DB8-484B-B633-03F9F8254E7E}" destId="{BBF1544D-B356-1B40-803E-936A836E5D19}" srcOrd="0" destOrd="0" presId="urn:microsoft.com/office/officeart/2005/8/layout/pyramid1"/>
    <dgm:cxn modelId="{21C524BA-FDAB-9E4C-9ACA-E43E8E4FD8B6}" type="presParOf" srcId="{BBF1544D-B356-1B40-803E-936A836E5D19}" destId="{EC47AE5F-ADD9-F949-94CA-C90649AB9D18}" srcOrd="0" destOrd="0" presId="urn:microsoft.com/office/officeart/2005/8/layout/pyramid1"/>
    <dgm:cxn modelId="{17418CC6-4661-5949-A7CB-517EDF6F907B}" type="presParOf" srcId="{EC47AE5F-ADD9-F949-94CA-C90649AB9D18}" destId="{8B008150-C2E1-F846-9A25-4A23EFBDB656}" srcOrd="0" destOrd="0" presId="urn:microsoft.com/office/officeart/2005/8/layout/pyramid1"/>
    <dgm:cxn modelId="{09B77B8D-BD33-E34F-B25A-7144934A8948}" type="presParOf" srcId="{EC47AE5F-ADD9-F949-94CA-C90649AB9D18}" destId="{8420A48A-96F9-AB4E-842C-380BE46AB5CE}" srcOrd="1" destOrd="0" presId="urn:microsoft.com/office/officeart/2005/8/layout/pyramid1"/>
    <dgm:cxn modelId="{0138A8C4-B8CE-1443-94AA-9B86E14F233D}" type="presParOf" srcId="{BBF1544D-B356-1B40-803E-936A836E5D19}" destId="{74C3FDBF-5DC0-7346-BB04-313D79149702}" srcOrd="1" destOrd="0" presId="urn:microsoft.com/office/officeart/2005/8/layout/pyramid1"/>
    <dgm:cxn modelId="{72E5B68C-CB03-DA45-AE64-5DB2694A2CA2}" type="presParOf" srcId="{74C3FDBF-5DC0-7346-BB04-313D79149702}" destId="{CA64D17B-0630-2C4E-8147-A59BB3DD512B}" srcOrd="0" destOrd="0" presId="urn:microsoft.com/office/officeart/2005/8/layout/pyramid1"/>
    <dgm:cxn modelId="{D647CEF9-7A44-C44E-80F6-CD429DE26026}" type="presParOf" srcId="{74C3FDBF-5DC0-7346-BB04-313D79149702}" destId="{F38BDB9B-74AA-C64C-9B1F-866838760443}" srcOrd="1" destOrd="0" presId="urn:microsoft.com/office/officeart/2005/8/layout/pyramid1"/>
    <dgm:cxn modelId="{34B3F047-D820-F943-BCF2-49AA4BAAAA8D}" type="presParOf" srcId="{BBF1544D-B356-1B40-803E-936A836E5D19}" destId="{1B756460-DF1F-DE4C-B1AB-320E4B72AA37}" srcOrd="2" destOrd="0" presId="urn:microsoft.com/office/officeart/2005/8/layout/pyramid1"/>
    <dgm:cxn modelId="{E3BF727D-54EC-A545-8A1F-F26A2AD15818}" type="presParOf" srcId="{1B756460-DF1F-DE4C-B1AB-320E4B72AA37}" destId="{40445B67-A474-F743-BA8A-1C74AAAE62EA}" srcOrd="0" destOrd="0" presId="urn:microsoft.com/office/officeart/2005/8/layout/pyramid1"/>
    <dgm:cxn modelId="{3BC0C000-DD57-EC47-9D4B-FE6D3D5FE3A7}" type="presParOf" srcId="{1B756460-DF1F-DE4C-B1AB-320E4B72AA37}" destId="{4CA94744-EF02-584A-AC86-70A91C3C8410}" srcOrd="1" destOrd="0" presId="urn:microsoft.com/office/officeart/2005/8/layout/pyramid1"/>
    <dgm:cxn modelId="{0A359BAB-AF43-5A42-9A48-623293E4312A}" type="presParOf" srcId="{BBF1544D-B356-1B40-803E-936A836E5D19}" destId="{D0C02AFF-E15B-B042-8DD0-7B161718DB9C}" srcOrd="3" destOrd="0" presId="urn:microsoft.com/office/officeart/2005/8/layout/pyramid1"/>
    <dgm:cxn modelId="{ABAF4448-956E-9449-B8A6-8A777378245E}" type="presParOf" srcId="{D0C02AFF-E15B-B042-8DD0-7B161718DB9C}" destId="{9CC426BD-EAFA-9B41-B2C9-E612C6182B66}" srcOrd="0" destOrd="0" presId="urn:microsoft.com/office/officeart/2005/8/layout/pyramid1"/>
    <dgm:cxn modelId="{1AD9B65C-B4E1-2749-9CD1-AF76FA76A8B8}" type="presParOf" srcId="{D0C02AFF-E15B-B042-8DD0-7B161718DB9C}" destId="{C173F1A5-585C-F64D-8777-616F2F1CB55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31981D-4624-4A42-AF6E-29CE287A197A}" type="doc">
      <dgm:prSet loTypeId="urn:microsoft.com/office/officeart/2005/8/layout/vList2" loCatId="" qsTypeId="urn:microsoft.com/office/officeart/2005/8/quickstyle/3d4" qsCatId="3D" csTypeId="urn:microsoft.com/office/officeart/2005/8/colors/accent0_1" csCatId="mainScheme" phldr="1"/>
      <dgm:spPr/>
      <dgm:t>
        <a:bodyPr/>
        <a:lstStyle/>
        <a:p>
          <a:endParaRPr lang="en-US"/>
        </a:p>
      </dgm:t>
    </dgm:pt>
    <dgm:pt modelId="{E536051F-2EA7-D542-90DE-C8FC490E93B9}">
      <dgm:prSet phldrT="[Text]"/>
      <dgm:spPr/>
      <dgm:t>
        <a:bodyPr/>
        <a:lstStyle/>
        <a:p>
          <a:r>
            <a:rPr lang="en-US" dirty="0"/>
            <a:t>Resilience</a:t>
          </a:r>
        </a:p>
      </dgm:t>
    </dgm:pt>
    <dgm:pt modelId="{CDFC71E7-8294-534A-BA2A-5785590B29E3}" type="parTrans" cxnId="{7DBCD500-9A1B-BD4F-AE13-E4A348130C0A}">
      <dgm:prSet/>
      <dgm:spPr/>
      <dgm:t>
        <a:bodyPr/>
        <a:lstStyle/>
        <a:p>
          <a:endParaRPr lang="en-US"/>
        </a:p>
      </dgm:t>
    </dgm:pt>
    <dgm:pt modelId="{F6D8A3CC-9ABC-6E4E-BB56-EE220B56D260}" type="sibTrans" cxnId="{7DBCD500-9A1B-BD4F-AE13-E4A348130C0A}">
      <dgm:prSet/>
      <dgm:spPr/>
      <dgm:t>
        <a:bodyPr/>
        <a:lstStyle/>
        <a:p>
          <a:endParaRPr lang="en-US"/>
        </a:p>
      </dgm:t>
    </dgm:pt>
    <dgm:pt modelId="{41AA4943-6460-AA4D-82D1-9C89D26F7026}">
      <dgm:prSet phldrT="[Text]"/>
      <dgm:spPr/>
      <dgm:t>
        <a:bodyPr/>
        <a:lstStyle/>
        <a:p>
          <a:r>
            <a:rPr lang="en-US" dirty="0"/>
            <a:t>Self-organization</a:t>
          </a:r>
        </a:p>
      </dgm:t>
    </dgm:pt>
    <dgm:pt modelId="{FE8307B4-B6CF-0842-B3A7-F993300C1A54}" type="parTrans" cxnId="{8B9F0948-90A1-D34F-9520-C431F96F5A81}">
      <dgm:prSet/>
      <dgm:spPr/>
      <dgm:t>
        <a:bodyPr/>
        <a:lstStyle/>
        <a:p>
          <a:endParaRPr lang="en-US"/>
        </a:p>
      </dgm:t>
    </dgm:pt>
    <dgm:pt modelId="{6C231CDA-7D5A-374C-B546-6AB839A10450}" type="sibTrans" cxnId="{8B9F0948-90A1-D34F-9520-C431F96F5A81}">
      <dgm:prSet/>
      <dgm:spPr/>
      <dgm:t>
        <a:bodyPr/>
        <a:lstStyle/>
        <a:p>
          <a:endParaRPr lang="en-US"/>
        </a:p>
      </dgm:t>
    </dgm:pt>
    <dgm:pt modelId="{6B44BA8E-32CA-484E-B49D-7E33C8288AB9}">
      <dgm:prSet phldrT="[Text]"/>
      <dgm:spPr/>
      <dgm:t>
        <a:bodyPr/>
        <a:lstStyle/>
        <a:p>
          <a:r>
            <a:rPr lang="en-US" dirty="0"/>
            <a:t>Hierarchy</a:t>
          </a:r>
        </a:p>
      </dgm:t>
    </dgm:pt>
    <dgm:pt modelId="{E4FB2ABB-D2F6-5842-B931-89A4F45FD8E9}" type="parTrans" cxnId="{E58819F1-D109-D945-95D4-31A96A521E5D}">
      <dgm:prSet/>
      <dgm:spPr/>
      <dgm:t>
        <a:bodyPr/>
        <a:lstStyle/>
        <a:p>
          <a:endParaRPr lang="en-US"/>
        </a:p>
      </dgm:t>
    </dgm:pt>
    <dgm:pt modelId="{BC24C42C-E7E5-424E-9EE1-8F2A40A65944}" type="sibTrans" cxnId="{E58819F1-D109-D945-95D4-31A96A521E5D}">
      <dgm:prSet/>
      <dgm:spPr/>
      <dgm:t>
        <a:bodyPr/>
        <a:lstStyle/>
        <a:p>
          <a:endParaRPr lang="en-US"/>
        </a:p>
      </dgm:t>
    </dgm:pt>
    <dgm:pt modelId="{56C23ABE-15A9-7F43-B192-4A3DCEE3B916}">
      <dgm:prSet phldrT="[Text]"/>
      <dgm:spPr/>
      <dgm:t>
        <a:bodyPr/>
        <a:lstStyle/>
        <a:p>
          <a:r>
            <a:rPr lang="en-US" dirty="0"/>
            <a:t>The ability of the system to maintain its purpose through destabilizing events</a:t>
          </a:r>
        </a:p>
      </dgm:t>
    </dgm:pt>
    <dgm:pt modelId="{A8966722-1B23-7B45-BFC8-C2D239E45547}" type="parTrans" cxnId="{143825CC-C3E0-2948-B8D6-37DE59F7E336}">
      <dgm:prSet/>
      <dgm:spPr/>
      <dgm:t>
        <a:bodyPr/>
        <a:lstStyle/>
        <a:p>
          <a:endParaRPr lang="en-US"/>
        </a:p>
      </dgm:t>
    </dgm:pt>
    <dgm:pt modelId="{0ADDD1EE-9875-4D4A-BF3D-ABC543CADA5D}" type="sibTrans" cxnId="{143825CC-C3E0-2948-B8D6-37DE59F7E336}">
      <dgm:prSet/>
      <dgm:spPr/>
      <dgm:t>
        <a:bodyPr/>
        <a:lstStyle/>
        <a:p>
          <a:endParaRPr lang="en-US"/>
        </a:p>
      </dgm:t>
    </dgm:pt>
    <dgm:pt modelId="{31043CF0-87E0-2043-AB8B-2C987A4042A6}">
      <dgm:prSet phldrT="[Text]"/>
      <dgm:spPr/>
      <dgm:t>
        <a:bodyPr/>
        <a:lstStyle/>
        <a:p>
          <a:r>
            <a:rPr lang="en-US" dirty="0"/>
            <a:t>Balancing loops for balancing loops</a:t>
          </a:r>
        </a:p>
      </dgm:t>
    </dgm:pt>
    <dgm:pt modelId="{F1CE283E-3CB6-8943-AE87-059F2CD80E9B}" type="parTrans" cxnId="{EA075883-E5A0-F246-8C5B-9F4FCDC95B33}">
      <dgm:prSet/>
      <dgm:spPr/>
      <dgm:t>
        <a:bodyPr/>
        <a:lstStyle/>
        <a:p>
          <a:endParaRPr lang="en-US"/>
        </a:p>
      </dgm:t>
    </dgm:pt>
    <dgm:pt modelId="{A2E3ADAE-29F1-3247-8778-383BFD28F755}" type="sibTrans" cxnId="{EA075883-E5A0-F246-8C5B-9F4FCDC95B33}">
      <dgm:prSet/>
      <dgm:spPr/>
      <dgm:t>
        <a:bodyPr/>
        <a:lstStyle/>
        <a:p>
          <a:endParaRPr lang="en-US"/>
        </a:p>
      </dgm:t>
    </dgm:pt>
    <dgm:pt modelId="{CED85C67-1FFA-BA47-9397-FE7FE35D1ACF}">
      <dgm:prSet phldrT="[Text]"/>
      <dgm:spPr/>
      <dgm:t>
        <a:bodyPr/>
        <a:lstStyle/>
        <a:p>
          <a:r>
            <a:rPr lang="en-US" dirty="0"/>
            <a:t>The ability of subsystems to change themselves</a:t>
          </a:r>
        </a:p>
      </dgm:t>
    </dgm:pt>
    <dgm:pt modelId="{023902AA-F835-5046-832F-C1D4DBBAC122}" type="parTrans" cxnId="{C279A889-9B7B-E64E-8638-215B1F18764A}">
      <dgm:prSet/>
      <dgm:spPr/>
      <dgm:t>
        <a:bodyPr/>
        <a:lstStyle/>
        <a:p>
          <a:endParaRPr lang="en-US"/>
        </a:p>
      </dgm:t>
    </dgm:pt>
    <dgm:pt modelId="{71F3FE36-DDBE-3547-B813-D828A1CD9876}" type="sibTrans" cxnId="{C279A889-9B7B-E64E-8638-215B1F18764A}">
      <dgm:prSet/>
      <dgm:spPr/>
      <dgm:t>
        <a:bodyPr/>
        <a:lstStyle/>
        <a:p>
          <a:endParaRPr lang="en-US"/>
        </a:p>
      </dgm:t>
    </dgm:pt>
    <dgm:pt modelId="{3B3E11D4-F4AE-A14A-8B78-DAA077B01C23}">
      <dgm:prSet phldrT="[Text]"/>
      <dgm:spPr/>
      <dgm:t>
        <a:bodyPr/>
        <a:lstStyle/>
        <a:p>
          <a:r>
            <a:rPr lang="en-US" dirty="0"/>
            <a:t>How the system makes itself more complex</a:t>
          </a:r>
        </a:p>
      </dgm:t>
    </dgm:pt>
    <dgm:pt modelId="{1541E66F-65BB-304F-AFA3-263CA776D065}" type="parTrans" cxnId="{BDFCB61B-4AD0-2D4A-BE76-A0B5FBF4996C}">
      <dgm:prSet/>
      <dgm:spPr/>
      <dgm:t>
        <a:bodyPr/>
        <a:lstStyle/>
        <a:p>
          <a:endParaRPr lang="en-US"/>
        </a:p>
      </dgm:t>
    </dgm:pt>
    <dgm:pt modelId="{97665D56-4FC0-F445-BDFE-A1998E5D8918}" type="sibTrans" cxnId="{BDFCB61B-4AD0-2D4A-BE76-A0B5FBF4996C}">
      <dgm:prSet/>
      <dgm:spPr/>
      <dgm:t>
        <a:bodyPr/>
        <a:lstStyle/>
        <a:p>
          <a:endParaRPr lang="en-US"/>
        </a:p>
      </dgm:t>
    </dgm:pt>
    <dgm:pt modelId="{11AC611E-970F-8142-A9A6-DFFC3C7718CA}">
      <dgm:prSet phldrT="[Text]"/>
      <dgm:spPr/>
      <dgm:t>
        <a:bodyPr/>
        <a:lstStyle/>
        <a:p>
          <a:r>
            <a:rPr lang="en-US" dirty="0"/>
            <a:t>Not about power structures</a:t>
          </a:r>
        </a:p>
      </dgm:t>
    </dgm:pt>
    <dgm:pt modelId="{D641A975-47B7-E243-82DA-FE8B79896F5E}" type="parTrans" cxnId="{73FCDFF7-6B00-2741-843E-341A81FEF2E8}">
      <dgm:prSet/>
      <dgm:spPr/>
      <dgm:t>
        <a:bodyPr/>
        <a:lstStyle/>
        <a:p>
          <a:endParaRPr lang="en-US"/>
        </a:p>
      </dgm:t>
    </dgm:pt>
    <dgm:pt modelId="{B582D220-A92C-0847-87A6-B85347B5F4E5}" type="sibTrans" cxnId="{73FCDFF7-6B00-2741-843E-341A81FEF2E8}">
      <dgm:prSet/>
      <dgm:spPr/>
      <dgm:t>
        <a:bodyPr/>
        <a:lstStyle/>
        <a:p>
          <a:endParaRPr lang="en-US"/>
        </a:p>
      </dgm:t>
    </dgm:pt>
    <dgm:pt modelId="{75ED5E03-44C4-E04D-91A9-9C2F1774F842}">
      <dgm:prSet phldrT="[Text]"/>
      <dgm:spPr/>
      <dgm:t>
        <a:bodyPr/>
        <a:lstStyle/>
        <a:p>
          <a:r>
            <a:rPr lang="en-US" dirty="0"/>
            <a:t>About abstraction to simplify communication between components</a:t>
          </a:r>
        </a:p>
      </dgm:t>
    </dgm:pt>
    <dgm:pt modelId="{C19A0D13-6E16-DE46-BCC2-7AE682122BF1}" type="parTrans" cxnId="{527F3AED-F2C7-C740-B205-F21AECC430D8}">
      <dgm:prSet/>
      <dgm:spPr/>
      <dgm:t>
        <a:bodyPr/>
        <a:lstStyle/>
        <a:p>
          <a:endParaRPr lang="en-US"/>
        </a:p>
      </dgm:t>
    </dgm:pt>
    <dgm:pt modelId="{96401003-4C01-F14A-BF80-8114298F561E}" type="sibTrans" cxnId="{527F3AED-F2C7-C740-B205-F21AECC430D8}">
      <dgm:prSet/>
      <dgm:spPr/>
      <dgm:t>
        <a:bodyPr/>
        <a:lstStyle/>
        <a:p>
          <a:endParaRPr lang="en-US"/>
        </a:p>
      </dgm:t>
    </dgm:pt>
    <dgm:pt modelId="{4E5FCFBF-0D2C-A24B-8D0C-AF6125D4DC16}">
      <dgm:prSet phldrT="[Text]"/>
      <dgm:spPr/>
      <dgm:t>
        <a:bodyPr/>
        <a:lstStyle/>
        <a:p>
          <a:r>
            <a:rPr lang="en-US" b="1" dirty="0"/>
            <a:t>“Stable intermediate forms”</a:t>
          </a:r>
        </a:p>
      </dgm:t>
    </dgm:pt>
    <dgm:pt modelId="{73AF9881-16E5-094A-9082-AE963B01B34B}" type="parTrans" cxnId="{70D2A32F-A0C2-C845-B628-E9DC1C839C46}">
      <dgm:prSet/>
      <dgm:spPr/>
      <dgm:t>
        <a:bodyPr/>
        <a:lstStyle/>
        <a:p>
          <a:endParaRPr lang="en-US"/>
        </a:p>
      </dgm:t>
    </dgm:pt>
    <dgm:pt modelId="{9F1F2594-D035-BE41-9941-30A95CB4C9D9}" type="sibTrans" cxnId="{70D2A32F-A0C2-C845-B628-E9DC1C839C46}">
      <dgm:prSet/>
      <dgm:spPr/>
      <dgm:t>
        <a:bodyPr/>
        <a:lstStyle/>
        <a:p>
          <a:endParaRPr lang="en-US"/>
        </a:p>
      </dgm:t>
    </dgm:pt>
    <dgm:pt modelId="{BE49CC0A-A2E1-4449-9363-97D2D331A24D}" type="pres">
      <dgm:prSet presAssocID="{5531981D-4624-4A42-AF6E-29CE287A197A}" presName="linear" presStyleCnt="0">
        <dgm:presLayoutVars>
          <dgm:animLvl val="lvl"/>
          <dgm:resizeHandles val="exact"/>
        </dgm:presLayoutVars>
      </dgm:prSet>
      <dgm:spPr/>
    </dgm:pt>
    <dgm:pt modelId="{AB226D44-A647-7042-91C4-CD9275427D1E}" type="pres">
      <dgm:prSet presAssocID="{E536051F-2EA7-D542-90DE-C8FC490E93B9}" presName="parentText" presStyleLbl="node1" presStyleIdx="0" presStyleCnt="3">
        <dgm:presLayoutVars>
          <dgm:chMax val="0"/>
          <dgm:bulletEnabled val="1"/>
        </dgm:presLayoutVars>
      </dgm:prSet>
      <dgm:spPr/>
    </dgm:pt>
    <dgm:pt modelId="{863BDEC6-21F2-0D4C-BB72-3E555790E458}" type="pres">
      <dgm:prSet presAssocID="{E536051F-2EA7-D542-90DE-C8FC490E93B9}" presName="childText" presStyleLbl="revTx" presStyleIdx="0" presStyleCnt="3">
        <dgm:presLayoutVars>
          <dgm:bulletEnabled val="1"/>
        </dgm:presLayoutVars>
      </dgm:prSet>
      <dgm:spPr/>
    </dgm:pt>
    <dgm:pt modelId="{A7FFB8E8-AADC-8844-8948-195399708140}" type="pres">
      <dgm:prSet presAssocID="{41AA4943-6460-AA4D-82D1-9C89D26F7026}" presName="parentText" presStyleLbl="node1" presStyleIdx="1" presStyleCnt="3">
        <dgm:presLayoutVars>
          <dgm:chMax val="0"/>
          <dgm:bulletEnabled val="1"/>
        </dgm:presLayoutVars>
      </dgm:prSet>
      <dgm:spPr/>
    </dgm:pt>
    <dgm:pt modelId="{5A9385C1-6DFF-BE4C-90FB-E29399AF245F}" type="pres">
      <dgm:prSet presAssocID="{41AA4943-6460-AA4D-82D1-9C89D26F7026}" presName="childText" presStyleLbl="revTx" presStyleIdx="1" presStyleCnt="3">
        <dgm:presLayoutVars>
          <dgm:bulletEnabled val="1"/>
        </dgm:presLayoutVars>
      </dgm:prSet>
      <dgm:spPr/>
    </dgm:pt>
    <dgm:pt modelId="{5F268827-71B4-5240-9E87-723E25817997}" type="pres">
      <dgm:prSet presAssocID="{6B44BA8E-32CA-484E-B49D-7E33C8288AB9}" presName="parentText" presStyleLbl="node1" presStyleIdx="2" presStyleCnt="3">
        <dgm:presLayoutVars>
          <dgm:chMax val="0"/>
          <dgm:bulletEnabled val="1"/>
        </dgm:presLayoutVars>
      </dgm:prSet>
      <dgm:spPr/>
    </dgm:pt>
    <dgm:pt modelId="{454A31EC-56FF-494E-93D5-D166D1FC655C}" type="pres">
      <dgm:prSet presAssocID="{6B44BA8E-32CA-484E-B49D-7E33C8288AB9}" presName="childText" presStyleLbl="revTx" presStyleIdx="2" presStyleCnt="3">
        <dgm:presLayoutVars>
          <dgm:bulletEnabled val="1"/>
        </dgm:presLayoutVars>
      </dgm:prSet>
      <dgm:spPr/>
    </dgm:pt>
  </dgm:ptLst>
  <dgm:cxnLst>
    <dgm:cxn modelId="{7DBCD500-9A1B-BD4F-AE13-E4A348130C0A}" srcId="{5531981D-4624-4A42-AF6E-29CE287A197A}" destId="{E536051F-2EA7-D542-90DE-C8FC490E93B9}" srcOrd="0" destOrd="0" parTransId="{CDFC71E7-8294-534A-BA2A-5785590B29E3}" sibTransId="{F6D8A3CC-9ABC-6E4E-BB56-EE220B56D260}"/>
    <dgm:cxn modelId="{EC07B009-03AF-DC46-9A8A-A459CE3269F1}" type="presOf" srcId="{5531981D-4624-4A42-AF6E-29CE287A197A}" destId="{BE49CC0A-A2E1-4449-9363-97D2D331A24D}" srcOrd="0" destOrd="0" presId="urn:microsoft.com/office/officeart/2005/8/layout/vList2"/>
    <dgm:cxn modelId="{BDFCB61B-4AD0-2D4A-BE76-A0B5FBF4996C}" srcId="{41AA4943-6460-AA4D-82D1-9C89D26F7026}" destId="{3B3E11D4-F4AE-A14A-8B78-DAA077B01C23}" srcOrd="1" destOrd="0" parTransId="{1541E66F-65BB-304F-AFA3-263CA776D065}" sibTransId="{97665D56-4FC0-F445-BDFE-A1998E5D8918}"/>
    <dgm:cxn modelId="{41D9CE1C-760C-3E4B-A747-E2AD678D160E}" type="presOf" srcId="{6B44BA8E-32CA-484E-B49D-7E33C8288AB9}" destId="{5F268827-71B4-5240-9E87-723E25817997}" srcOrd="0" destOrd="0" presId="urn:microsoft.com/office/officeart/2005/8/layout/vList2"/>
    <dgm:cxn modelId="{70D2A32F-A0C2-C845-B628-E9DC1C839C46}" srcId="{6B44BA8E-32CA-484E-B49D-7E33C8288AB9}" destId="{4E5FCFBF-0D2C-A24B-8D0C-AF6125D4DC16}" srcOrd="2" destOrd="0" parTransId="{73AF9881-16E5-094A-9082-AE963B01B34B}" sibTransId="{9F1F2594-D035-BE41-9941-30A95CB4C9D9}"/>
    <dgm:cxn modelId="{8F625938-46CE-C34F-BD04-495430B26ACA}" type="presOf" srcId="{3B3E11D4-F4AE-A14A-8B78-DAA077B01C23}" destId="{5A9385C1-6DFF-BE4C-90FB-E29399AF245F}" srcOrd="0" destOrd="1" presId="urn:microsoft.com/office/officeart/2005/8/layout/vList2"/>
    <dgm:cxn modelId="{8B9F0948-90A1-D34F-9520-C431F96F5A81}" srcId="{5531981D-4624-4A42-AF6E-29CE287A197A}" destId="{41AA4943-6460-AA4D-82D1-9C89D26F7026}" srcOrd="1" destOrd="0" parTransId="{FE8307B4-B6CF-0842-B3A7-F993300C1A54}" sibTransId="{6C231CDA-7D5A-374C-B546-6AB839A10450}"/>
    <dgm:cxn modelId="{F76F4851-B05A-314D-BD1F-1DECE0F63F0F}" type="presOf" srcId="{E536051F-2EA7-D542-90DE-C8FC490E93B9}" destId="{AB226D44-A647-7042-91C4-CD9275427D1E}" srcOrd="0" destOrd="0" presId="urn:microsoft.com/office/officeart/2005/8/layout/vList2"/>
    <dgm:cxn modelId="{6B12736D-049D-AE40-8740-742FC66A7EAB}" type="presOf" srcId="{56C23ABE-15A9-7F43-B192-4A3DCEE3B916}" destId="{863BDEC6-21F2-0D4C-BB72-3E555790E458}" srcOrd="0" destOrd="0" presId="urn:microsoft.com/office/officeart/2005/8/layout/vList2"/>
    <dgm:cxn modelId="{B8F3F86D-C60F-3941-B34C-CF7D7816EA8B}" type="presOf" srcId="{75ED5E03-44C4-E04D-91A9-9C2F1774F842}" destId="{454A31EC-56FF-494E-93D5-D166D1FC655C}" srcOrd="0" destOrd="1" presId="urn:microsoft.com/office/officeart/2005/8/layout/vList2"/>
    <dgm:cxn modelId="{A83C1D73-B412-B049-A7C3-9341FEB20E82}" type="presOf" srcId="{CED85C67-1FFA-BA47-9397-FE7FE35D1ACF}" destId="{5A9385C1-6DFF-BE4C-90FB-E29399AF245F}" srcOrd="0" destOrd="0" presId="urn:microsoft.com/office/officeart/2005/8/layout/vList2"/>
    <dgm:cxn modelId="{9B579D78-328F-D74B-ADF3-2AA39A90547E}" type="presOf" srcId="{11AC611E-970F-8142-A9A6-DFFC3C7718CA}" destId="{454A31EC-56FF-494E-93D5-D166D1FC655C}" srcOrd="0" destOrd="0" presId="urn:microsoft.com/office/officeart/2005/8/layout/vList2"/>
    <dgm:cxn modelId="{26A71F79-57F4-5547-8095-623D2C7463FB}" type="presOf" srcId="{31043CF0-87E0-2043-AB8B-2C987A4042A6}" destId="{863BDEC6-21F2-0D4C-BB72-3E555790E458}" srcOrd="0" destOrd="1" presId="urn:microsoft.com/office/officeart/2005/8/layout/vList2"/>
    <dgm:cxn modelId="{EA075883-E5A0-F246-8C5B-9F4FCDC95B33}" srcId="{E536051F-2EA7-D542-90DE-C8FC490E93B9}" destId="{31043CF0-87E0-2043-AB8B-2C987A4042A6}" srcOrd="1" destOrd="0" parTransId="{F1CE283E-3CB6-8943-AE87-059F2CD80E9B}" sibTransId="{A2E3ADAE-29F1-3247-8778-383BFD28F755}"/>
    <dgm:cxn modelId="{C279A889-9B7B-E64E-8638-215B1F18764A}" srcId="{41AA4943-6460-AA4D-82D1-9C89D26F7026}" destId="{CED85C67-1FFA-BA47-9397-FE7FE35D1ACF}" srcOrd="0" destOrd="0" parTransId="{023902AA-F835-5046-832F-C1D4DBBAC122}" sibTransId="{71F3FE36-DDBE-3547-B813-D828A1CD9876}"/>
    <dgm:cxn modelId="{143825CC-C3E0-2948-B8D6-37DE59F7E336}" srcId="{E536051F-2EA7-D542-90DE-C8FC490E93B9}" destId="{56C23ABE-15A9-7F43-B192-4A3DCEE3B916}" srcOrd="0" destOrd="0" parTransId="{A8966722-1B23-7B45-BFC8-C2D239E45547}" sibTransId="{0ADDD1EE-9875-4D4A-BF3D-ABC543CADA5D}"/>
    <dgm:cxn modelId="{52A550D3-9565-5F4B-A87A-472E6D2F0628}" type="presOf" srcId="{4E5FCFBF-0D2C-A24B-8D0C-AF6125D4DC16}" destId="{454A31EC-56FF-494E-93D5-D166D1FC655C}" srcOrd="0" destOrd="2" presId="urn:microsoft.com/office/officeart/2005/8/layout/vList2"/>
    <dgm:cxn modelId="{A079F5DA-576C-0C4B-938F-DE1FD52AB234}" type="presOf" srcId="{41AA4943-6460-AA4D-82D1-9C89D26F7026}" destId="{A7FFB8E8-AADC-8844-8948-195399708140}" srcOrd="0" destOrd="0" presId="urn:microsoft.com/office/officeart/2005/8/layout/vList2"/>
    <dgm:cxn modelId="{527F3AED-F2C7-C740-B205-F21AECC430D8}" srcId="{6B44BA8E-32CA-484E-B49D-7E33C8288AB9}" destId="{75ED5E03-44C4-E04D-91A9-9C2F1774F842}" srcOrd="1" destOrd="0" parTransId="{C19A0D13-6E16-DE46-BCC2-7AE682122BF1}" sibTransId="{96401003-4C01-F14A-BF80-8114298F561E}"/>
    <dgm:cxn modelId="{E58819F1-D109-D945-95D4-31A96A521E5D}" srcId="{5531981D-4624-4A42-AF6E-29CE287A197A}" destId="{6B44BA8E-32CA-484E-B49D-7E33C8288AB9}" srcOrd="2" destOrd="0" parTransId="{E4FB2ABB-D2F6-5842-B931-89A4F45FD8E9}" sibTransId="{BC24C42C-E7E5-424E-9EE1-8F2A40A65944}"/>
    <dgm:cxn modelId="{73FCDFF7-6B00-2741-843E-341A81FEF2E8}" srcId="{6B44BA8E-32CA-484E-B49D-7E33C8288AB9}" destId="{11AC611E-970F-8142-A9A6-DFFC3C7718CA}" srcOrd="0" destOrd="0" parTransId="{D641A975-47B7-E243-82DA-FE8B79896F5E}" sibTransId="{B582D220-A92C-0847-87A6-B85347B5F4E5}"/>
    <dgm:cxn modelId="{452A48D7-A862-EA49-8FBE-F8EBB5FB9E00}" type="presParOf" srcId="{BE49CC0A-A2E1-4449-9363-97D2D331A24D}" destId="{AB226D44-A647-7042-91C4-CD9275427D1E}" srcOrd="0" destOrd="0" presId="urn:microsoft.com/office/officeart/2005/8/layout/vList2"/>
    <dgm:cxn modelId="{10EB0AA1-DD2D-7146-815F-F92E61057FAD}" type="presParOf" srcId="{BE49CC0A-A2E1-4449-9363-97D2D331A24D}" destId="{863BDEC6-21F2-0D4C-BB72-3E555790E458}" srcOrd="1" destOrd="0" presId="urn:microsoft.com/office/officeart/2005/8/layout/vList2"/>
    <dgm:cxn modelId="{E1F877FB-F45A-EE4E-916D-21DF6D9BB98B}" type="presParOf" srcId="{BE49CC0A-A2E1-4449-9363-97D2D331A24D}" destId="{A7FFB8E8-AADC-8844-8948-195399708140}" srcOrd="2" destOrd="0" presId="urn:microsoft.com/office/officeart/2005/8/layout/vList2"/>
    <dgm:cxn modelId="{B1EDA982-986F-C845-8D01-093349F5BB06}" type="presParOf" srcId="{BE49CC0A-A2E1-4449-9363-97D2D331A24D}" destId="{5A9385C1-6DFF-BE4C-90FB-E29399AF245F}" srcOrd="3" destOrd="0" presId="urn:microsoft.com/office/officeart/2005/8/layout/vList2"/>
    <dgm:cxn modelId="{271CD399-B4F7-544A-B4B4-3C311D6E4970}" type="presParOf" srcId="{BE49CC0A-A2E1-4449-9363-97D2D331A24D}" destId="{5F268827-71B4-5240-9E87-723E25817997}" srcOrd="4" destOrd="0" presId="urn:microsoft.com/office/officeart/2005/8/layout/vList2"/>
    <dgm:cxn modelId="{7AF853FF-A145-604B-A630-0708A70E4DAB}" type="presParOf" srcId="{BE49CC0A-A2E1-4449-9363-97D2D331A24D}" destId="{454A31EC-56FF-494E-93D5-D166D1FC655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31981D-4624-4A42-AF6E-29CE287A197A}" type="doc">
      <dgm:prSet loTypeId="urn:microsoft.com/office/officeart/2005/8/layout/default" loCatId="" qsTypeId="urn:microsoft.com/office/officeart/2005/8/quickstyle/3d4" qsCatId="3D" csTypeId="urn:microsoft.com/office/officeart/2005/8/colors/accent0_1" csCatId="mainScheme" phldr="1"/>
      <dgm:spPr/>
      <dgm:t>
        <a:bodyPr/>
        <a:lstStyle/>
        <a:p>
          <a:endParaRPr lang="en-US"/>
        </a:p>
      </dgm:t>
    </dgm:pt>
    <dgm:pt modelId="{E536051F-2EA7-D542-90DE-C8FC490E93B9}">
      <dgm:prSet phldrT="[Text]" custT="1"/>
      <dgm:spPr/>
      <dgm:t>
        <a:bodyPr/>
        <a:lstStyle/>
        <a:p>
          <a:r>
            <a:rPr lang="en-US" sz="2000" dirty="0"/>
            <a:t>Policy resistance</a:t>
          </a:r>
        </a:p>
      </dgm:t>
    </dgm:pt>
    <dgm:pt modelId="{CDFC71E7-8294-534A-BA2A-5785590B29E3}" type="parTrans" cxnId="{7DBCD500-9A1B-BD4F-AE13-E4A348130C0A}">
      <dgm:prSet/>
      <dgm:spPr/>
      <dgm:t>
        <a:bodyPr/>
        <a:lstStyle/>
        <a:p>
          <a:endParaRPr lang="en-US"/>
        </a:p>
      </dgm:t>
    </dgm:pt>
    <dgm:pt modelId="{F6D8A3CC-9ABC-6E4E-BB56-EE220B56D260}" type="sibTrans" cxnId="{7DBCD500-9A1B-BD4F-AE13-E4A348130C0A}">
      <dgm:prSet/>
      <dgm:spPr/>
      <dgm:t>
        <a:bodyPr/>
        <a:lstStyle/>
        <a:p>
          <a:endParaRPr lang="en-US"/>
        </a:p>
      </dgm:t>
    </dgm:pt>
    <dgm:pt modelId="{41AA4943-6460-AA4D-82D1-9C89D26F7026}">
      <dgm:prSet phldrT="[Text]" custT="1"/>
      <dgm:spPr/>
      <dgm:t>
        <a:bodyPr/>
        <a:lstStyle/>
        <a:p>
          <a:r>
            <a:rPr lang="en-US" sz="2000" dirty="0"/>
            <a:t>Tragedy of the commons</a:t>
          </a:r>
        </a:p>
      </dgm:t>
    </dgm:pt>
    <dgm:pt modelId="{FE8307B4-B6CF-0842-B3A7-F993300C1A54}" type="parTrans" cxnId="{8B9F0948-90A1-D34F-9520-C431F96F5A81}">
      <dgm:prSet/>
      <dgm:spPr/>
      <dgm:t>
        <a:bodyPr/>
        <a:lstStyle/>
        <a:p>
          <a:endParaRPr lang="en-US"/>
        </a:p>
      </dgm:t>
    </dgm:pt>
    <dgm:pt modelId="{6C231CDA-7D5A-374C-B546-6AB839A10450}" type="sibTrans" cxnId="{8B9F0948-90A1-D34F-9520-C431F96F5A81}">
      <dgm:prSet/>
      <dgm:spPr/>
      <dgm:t>
        <a:bodyPr/>
        <a:lstStyle/>
        <a:p>
          <a:endParaRPr lang="en-US"/>
        </a:p>
      </dgm:t>
    </dgm:pt>
    <dgm:pt modelId="{6B44BA8E-32CA-484E-B49D-7E33C8288AB9}">
      <dgm:prSet phldrT="[Text]" custT="1"/>
      <dgm:spPr/>
      <dgm:t>
        <a:bodyPr/>
        <a:lstStyle/>
        <a:p>
          <a:r>
            <a:rPr lang="en-US" sz="2000" dirty="0"/>
            <a:t>Drift to low performance</a:t>
          </a:r>
        </a:p>
      </dgm:t>
    </dgm:pt>
    <dgm:pt modelId="{E4FB2ABB-D2F6-5842-B931-89A4F45FD8E9}" type="parTrans" cxnId="{E58819F1-D109-D945-95D4-31A96A521E5D}">
      <dgm:prSet/>
      <dgm:spPr/>
      <dgm:t>
        <a:bodyPr/>
        <a:lstStyle/>
        <a:p>
          <a:endParaRPr lang="en-US"/>
        </a:p>
      </dgm:t>
    </dgm:pt>
    <dgm:pt modelId="{BC24C42C-E7E5-424E-9EE1-8F2A40A65944}" type="sibTrans" cxnId="{E58819F1-D109-D945-95D4-31A96A521E5D}">
      <dgm:prSet/>
      <dgm:spPr/>
      <dgm:t>
        <a:bodyPr/>
        <a:lstStyle/>
        <a:p>
          <a:endParaRPr lang="en-US"/>
        </a:p>
      </dgm:t>
    </dgm:pt>
    <dgm:pt modelId="{834391EA-B267-3A43-9AF8-C43152BD386D}">
      <dgm:prSet phldrT="[Text]" custT="1"/>
      <dgm:spPr/>
      <dgm:t>
        <a:bodyPr/>
        <a:lstStyle/>
        <a:p>
          <a:r>
            <a:rPr lang="en-US" sz="2000" dirty="0"/>
            <a:t>Escalation</a:t>
          </a:r>
        </a:p>
      </dgm:t>
    </dgm:pt>
    <dgm:pt modelId="{6244C192-F74C-B24C-8020-4899EFE80C7E}" type="parTrans" cxnId="{9CF1DDE5-D801-9747-A10A-0931D0F28BE6}">
      <dgm:prSet/>
      <dgm:spPr/>
      <dgm:t>
        <a:bodyPr/>
        <a:lstStyle/>
        <a:p>
          <a:endParaRPr lang="en-US"/>
        </a:p>
      </dgm:t>
    </dgm:pt>
    <dgm:pt modelId="{C5F8B3B1-E147-7B4A-AFD8-4D4073D25BF6}" type="sibTrans" cxnId="{9CF1DDE5-D801-9747-A10A-0931D0F28BE6}">
      <dgm:prSet/>
      <dgm:spPr/>
      <dgm:t>
        <a:bodyPr/>
        <a:lstStyle/>
        <a:p>
          <a:endParaRPr lang="en-US"/>
        </a:p>
      </dgm:t>
    </dgm:pt>
    <dgm:pt modelId="{24E4ED15-51C8-7B45-9FF0-441BFF76E44D}">
      <dgm:prSet phldrT="[Text]" custT="1"/>
      <dgm:spPr/>
      <dgm:t>
        <a:bodyPr/>
        <a:lstStyle/>
        <a:p>
          <a:r>
            <a:rPr lang="en-US" sz="2000" dirty="0"/>
            <a:t>Success to the successful</a:t>
          </a:r>
        </a:p>
      </dgm:t>
    </dgm:pt>
    <dgm:pt modelId="{6B40842D-3AFC-5F40-851C-5C0C308F1C24}" type="parTrans" cxnId="{4EF763C1-5C22-6F4C-8C01-9A06C85055B2}">
      <dgm:prSet/>
      <dgm:spPr/>
      <dgm:t>
        <a:bodyPr/>
        <a:lstStyle/>
        <a:p>
          <a:endParaRPr lang="en-US"/>
        </a:p>
      </dgm:t>
    </dgm:pt>
    <dgm:pt modelId="{A87186B0-3E4C-9A4C-94C7-4421D30D73FC}" type="sibTrans" cxnId="{4EF763C1-5C22-6F4C-8C01-9A06C85055B2}">
      <dgm:prSet/>
      <dgm:spPr/>
      <dgm:t>
        <a:bodyPr/>
        <a:lstStyle/>
        <a:p>
          <a:endParaRPr lang="en-US"/>
        </a:p>
      </dgm:t>
    </dgm:pt>
    <dgm:pt modelId="{F4DC6B18-725C-E543-B7F9-29BF65989DAA}">
      <dgm:prSet phldrT="[Text]" custT="1"/>
      <dgm:spPr/>
      <dgm:t>
        <a:bodyPr/>
        <a:lstStyle/>
        <a:p>
          <a:r>
            <a:rPr lang="en-US" sz="2000" dirty="0"/>
            <a:t>Addiction</a:t>
          </a:r>
        </a:p>
      </dgm:t>
    </dgm:pt>
    <dgm:pt modelId="{76A6FBBF-A2B9-DE47-B117-0C201DDC88CF}" type="parTrans" cxnId="{FC9E3147-958E-B640-BE6B-5DEEFC62F5EE}">
      <dgm:prSet/>
      <dgm:spPr/>
      <dgm:t>
        <a:bodyPr/>
        <a:lstStyle/>
        <a:p>
          <a:endParaRPr lang="en-US"/>
        </a:p>
      </dgm:t>
    </dgm:pt>
    <dgm:pt modelId="{2C328972-A142-5A41-BB2C-F1B413A0BEDA}" type="sibTrans" cxnId="{FC9E3147-958E-B640-BE6B-5DEEFC62F5EE}">
      <dgm:prSet/>
      <dgm:spPr/>
      <dgm:t>
        <a:bodyPr/>
        <a:lstStyle/>
        <a:p>
          <a:endParaRPr lang="en-US"/>
        </a:p>
      </dgm:t>
    </dgm:pt>
    <dgm:pt modelId="{997888C9-9ED0-C14C-B46D-9BF7A38F9D82}">
      <dgm:prSet phldrT="[Text]" custT="1"/>
      <dgm:spPr/>
      <dgm:t>
        <a:bodyPr/>
        <a:lstStyle/>
        <a:p>
          <a:r>
            <a:rPr lang="en-US" sz="2000" dirty="0"/>
            <a:t>Rule beating</a:t>
          </a:r>
        </a:p>
      </dgm:t>
    </dgm:pt>
    <dgm:pt modelId="{29D5DFFF-079E-AF4C-825C-36F73C468D34}" type="parTrans" cxnId="{0AF187A9-BA12-354C-BE24-F1A05D0ED686}">
      <dgm:prSet/>
      <dgm:spPr/>
      <dgm:t>
        <a:bodyPr/>
        <a:lstStyle/>
        <a:p>
          <a:endParaRPr lang="en-US"/>
        </a:p>
      </dgm:t>
    </dgm:pt>
    <dgm:pt modelId="{6F921B38-A62F-7549-B815-6A8BF087C989}" type="sibTrans" cxnId="{0AF187A9-BA12-354C-BE24-F1A05D0ED686}">
      <dgm:prSet/>
      <dgm:spPr/>
      <dgm:t>
        <a:bodyPr/>
        <a:lstStyle/>
        <a:p>
          <a:endParaRPr lang="en-US"/>
        </a:p>
      </dgm:t>
    </dgm:pt>
    <dgm:pt modelId="{B22979AA-387B-7144-8B8E-AF863AB0D47F}">
      <dgm:prSet phldrT="[Text]" custT="1"/>
      <dgm:spPr/>
      <dgm:t>
        <a:bodyPr/>
        <a:lstStyle/>
        <a:p>
          <a:r>
            <a:rPr lang="en-US" sz="2000" dirty="0"/>
            <a:t>Seeking the wrong goal</a:t>
          </a:r>
        </a:p>
      </dgm:t>
    </dgm:pt>
    <dgm:pt modelId="{6B7095C8-8C76-5B4C-AA54-7DD8C8FA0400}" type="parTrans" cxnId="{A0562CFF-5F4C-3649-B686-3CCE17578756}">
      <dgm:prSet/>
      <dgm:spPr/>
      <dgm:t>
        <a:bodyPr/>
        <a:lstStyle/>
        <a:p>
          <a:endParaRPr lang="en-US"/>
        </a:p>
      </dgm:t>
    </dgm:pt>
    <dgm:pt modelId="{7D8554A7-7DAA-B04D-987C-CC338A73F113}" type="sibTrans" cxnId="{A0562CFF-5F4C-3649-B686-3CCE17578756}">
      <dgm:prSet/>
      <dgm:spPr/>
      <dgm:t>
        <a:bodyPr/>
        <a:lstStyle/>
        <a:p>
          <a:endParaRPr lang="en-US"/>
        </a:p>
      </dgm:t>
    </dgm:pt>
    <dgm:pt modelId="{EFBA5486-1237-B946-84CB-B51C66948541}" type="pres">
      <dgm:prSet presAssocID="{5531981D-4624-4A42-AF6E-29CE287A197A}" presName="diagram" presStyleCnt="0">
        <dgm:presLayoutVars>
          <dgm:dir/>
          <dgm:resizeHandles val="exact"/>
        </dgm:presLayoutVars>
      </dgm:prSet>
      <dgm:spPr/>
    </dgm:pt>
    <dgm:pt modelId="{40F5A407-E096-F64C-936F-3512D804C693}" type="pres">
      <dgm:prSet presAssocID="{E536051F-2EA7-D542-90DE-C8FC490E93B9}" presName="node" presStyleLbl="node1" presStyleIdx="0" presStyleCnt="8">
        <dgm:presLayoutVars>
          <dgm:bulletEnabled val="1"/>
        </dgm:presLayoutVars>
      </dgm:prSet>
      <dgm:spPr/>
    </dgm:pt>
    <dgm:pt modelId="{27A92CF0-3FC1-B146-8368-3ECBD1AA224D}" type="pres">
      <dgm:prSet presAssocID="{F6D8A3CC-9ABC-6E4E-BB56-EE220B56D260}" presName="sibTrans" presStyleCnt="0"/>
      <dgm:spPr/>
    </dgm:pt>
    <dgm:pt modelId="{BB542E5E-FFA8-794C-AE31-94F915233D9D}" type="pres">
      <dgm:prSet presAssocID="{41AA4943-6460-AA4D-82D1-9C89D26F7026}" presName="node" presStyleLbl="node1" presStyleIdx="1" presStyleCnt="8">
        <dgm:presLayoutVars>
          <dgm:bulletEnabled val="1"/>
        </dgm:presLayoutVars>
      </dgm:prSet>
      <dgm:spPr/>
    </dgm:pt>
    <dgm:pt modelId="{8A479631-58B7-544A-BC4C-F1B078E01ADF}" type="pres">
      <dgm:prSet presAssocID="{6C231CDA-7D5A-374C-B546-6AB839A10450}" presName="sibTrans" presStyleCnt="0"/>
      <dgm:spPr/>
    </dgm:pt>
    <dgm:pt modelId="{C34B79EA-0C6B-C744-8800-F65241046DAB}" type="pres">
      <dgm:prSet presAssocID="{6B44BA8E-32CA-484E-B49D-7E33C8288AB9}" presName="node" presStyleLbl="node1" presStyleIdx="2" presStyleCnt="8">
        <dgm:presLayoutVars>
          <dgm:bulletEnabled val="1"/>
        </dgm:presLayoutVars>
      </dgm:prSet>
      <dgm:spPr/>
    </dgm:pt>
    <dgm:pt modelId="{091F938E-2C7C-BD46-B856-288A145EC9F1}" type="pres">
      <dgm:prSet presAssocID="{BC24C42C-E7E5-424E-9EE1-8F2A40A65944}" presName="sibTrans" presStyleCnt="0"/>
      <dgm:spPr/>
    </dgm:pt>
    <dgm:pt modelId="{DDFDDA9C-FA34-734F-BB9C-FDD695CDE3A3}" type="pres">
      <dgm:prSet presAssocID="{834391EA-B267-3A43-9AF8-C43152BD386D}" presName="node" presStyleLbl="node1" presStyleIdx="3" presStyleCnt="8">
        <dgm:presLayoutVars>
          <dgm:bulletEnabled val="1"/>
        </dgm:presLayoutVars>
      </dgm:prSet>
      <dgm:spPr/>
    </dgm:pt>
    <dgm:pt modelId="{A46B88B6-E586-A84A-9EF2-9BDE09CB49B7}" type="pres">
      <dgm:prSet presAssocID="{C5F8B3B1-E147-7B4A-AFD8-4D4073D25BF6}" presName="sibTrans" presStyleCnt="0"/>
      <dgm:spPr/>
    </dgm:pt>
    <dgm:pt modelId="{464F42AE-D82C-E747-A5AC-2AE64F787EC3}" type="pres">
      <dgm:prSet presAssocID="{24E4ED15-51C8-7B45-9FF0-441BFF76E44D}" presName="node" presStyleLbl="node1" presStyleIdx="4" presStyleCnt="8">
        <dgm:presLayoutVars>
          <dgm:bulletEnabled val="1"/>
        </dgm:presLayoutVars>
      </dgm:prSet>
      <dgm:spPr/>
    </dgm:pt>
    <dgm:pt modelId="{1CC3D964-5D4F-FF40-A915-3F0DA059746C}" type="pres">
      <dgm:prSet presAssocID="{A87186B0-3E4C-9A4C-94C7-4421D30D73FC}" presName="sibTrans" presStyleCnt="0"/>
      <dgm:spPr/>
    </dgm:pt>
    <dgm:pt modelId="{B280FA23-10ED-9547-8536-185F271D4E3B}" type="pres">
      <dgm:prSet presAssocID="{F4DC6B18-725C-E543-B7F9-29BF65989DAA}" presName="node" presStyleLbl="node1" presStyleIdx="5" presStyleCnt="8">
        <dgm:presLayoutVars>
          <dgm:bulletEnabled val="1"/>
        </dgm:presLayoutVars>
      </dgm:prSet>
      <dgm:spPr/>
    </dgm:pt>
    <dgm:pt modelId="{6B8E4E8B-4317-AD49-90EF-DD013C8220C9}" type="pres">
      <dgm:prSet presAssocID="{2C328972-A142-5A41-BB2C-F1B413A0BEDA}" presName="sibTrans" presStyleCnt="0"/>
      <dgm:spPr/>
    </dgm:pt>
    <dgm:pt modelId="{E64210A6-F5EA-5E46-B647-55BD75BDE6C9}" type="pres">
      <dgm:prSet presAssocID="{997888C9-9ED0-C14C-B46D-9BF7A38F9D82}" presName="node" presStyleLbl="node1" presStyleIdx="6" presStyleCnt="8">
        <dgm:presLayoutVars>
          <dgm:bulletEnabled val="1"/>
        </dgm:presLayoutVars>
      </dgm:prSet>
      <dgm:spPr/>
    </dgm:pt>
    <dgm:pt modelId="{5E5FE320-CD1D-A447-8D28-4022DF53DBB0}" type="pres">
      <dgm:prSet presAssocID="{6F921B38-A62F-7549-B815-6A8BF087C989}" presName="sibTrans" presStyleCnt="0"/>
      <dgm:spPr/>
    </dgm:pt>
    <dgm:pt modelId="{1A78658E-50F0-C64E-A716-89EF864CDC9A}" type="pres">
      <dgm:prSet presAssocID="{B22979AA-387B-7144-8B8E-AF863AB0D47F}" presName="node" presStyleLbl="node1" presStyleIdx="7" presStyleCnt="8">
        <dgm:presLayoutVars>
          <dgm:bulletEnabled val="1"/>
        </dgm:presLayoutVars>
      </dgm:prSet>
      <dgm:spPr/>
    </dgm:pt>
  </dgm:ptLst>
  <dgm:cxnLst>
    <dgm:cxn modelId="{7DBCD500-9A1B-BD4F-AE13-E4A348130C0A}" srcId="{5531981D-4624-4A42-AF6E-29CE287A197A}" destId="{E536051F-2EA7-D542-90DE-C8FC490E93B9}" srcOrd="0" destOrd="0" parTransId="{CDFC71E7-8294-534A-BA2A-5785590B29E3}" sibTransId="{F6D8A3CC-9ABC-6E4E-BB56-EE220B56D260}"/>
    <dgm:cxn modelId="{3371BE31-BDA2-BD4D-8F8F-1CEF31A0F4CB}" type="presOf" srcId="{B22979AA-387B-7144-8B8E-AF863AB0D47F}" destId="{1A78658E-50F0-C64E-A716-89EF864CDC9A}" srcOrd="0" destOrd="0" presId="urn:microsoft.com/office/officeart/2005/8/layout/default"/>
    <dgm:cxn modelId="{9AFF7A37-133F-BC4E-9030-CFB98CEA6919}" type="presOf" srcId="{F4DC6B18-725C-E543-B7F9-29BF65989DAA}" destId="{B280FA23-10ED-9547-8536-185F271D4E3B}" srcOrd="0" destOrd="0" presId="urn:microsoft.com/office/officeart/2005/8/layout/default"/>
    <dgm:cxn modelId="{FC9E3147-958E-B640-BE6B-5DEEFC62F5EE}" srcId="{5531981D-4624-4A42-AF6E-29CE287A197A}" destId="{F4DC6B18-725C-E543-B7F9-29BF65989DAA}" srcOrd="5" destOrd="0" parTransId="{76A6FBBF-A2B9-DE47-B117-0C201DDC88CF}" sibTransId="{2C328972-A142-5A41-BB2C-F1B413A0BEDA}"/>
    <dgm:cxn modelId="{8B9F0948-90A1-D34F-9520-C431F96F5A81}" srcId="{5531981D-4624-4A42-AF6E-29CE287A197A}" destId="{41AA4943-6460-AA4D-82D1-9C89D26F7026}" srcOrd="1" destOrd="0" parTransId="{FE8307B4-B6CF-0842-B3A7-F993300C1A54}" sibTransId="{6C231CDA-7D5A-374C-B546-6AB839A10450}"/>
    <dgm:cxn modelId="{02C9CC55-70E4-1D4D-A60D-2C464DE7133B}" type="presOf" srcId="{997888C9-9ED0-C14C-B46D-9BF7A38F9D82}" destId="{E64210A6-F5EA-5E46-B647-55BD75BDE6C9}" srcOrd="0" destOrd="0" presId="urn:microsoft.com/office/officeart/2005/8/layout/default"/>
    <dgm:cxn modelId="{C2F7736F-A4F3-104B-BFF2-0EBE5F68F96B}" type="presOf" srcId="{6B44BA8E-32CA-484E-B49D-7E33C8288AB9}" destId="{C34B79EA-0C6B-C744-8800-F65241046DAB}" srcOrd="0" destOrd="0" presId="urn:microsoft.com/office/officeart/2005/8/layout/default"/>
    <dgm:cxn modelId="{641D42A1-2945-784A-AA04-9A3A928F083A}" type="presOf" srcId="{834391EA-B267-3A43-9AF8-C43152BD386D}" destId="{DDFDDA9C-FA34-734F-BB9C-FDD695CDE3A3}" srcOrd="0" destOrd="0" presId="urn:microsoft.com/office/officeart/2005/8/layout/default"/>
    <dgm:cxn modelId="{0AF187A9-BA12-354C-BE24-F1A05D0ED686}" srcId="{5531981D-4624-4A42-AF6E-29CE287A197A}" destId="{997888C9-9ED0-C14C-B46D-9BF7A38F9D82}" srcOrd="6" destOrd="0" parTransId="{29D5DFFF-079E-AF4C-825C-36F73C468D34}" sibTransId="{6F921B38-A62F-7549-B815-6A8BF087C989}"/>
    <dgm:cxn modelId="{4EF763C1-5C22-6F4C-8C01-9A06C85055B2}" srcId="{5531981D-4624-4A42-AF6E-29CE287A197A}" destId="{24E4ED15-51C8-7B45-9FF0-441BFF76E44D}" srcOrd="4" destOrd="0" parTransId="{6B40842D-3AFC-5F40-851C-5C0C308F1C24}" sibTransId="{A87186B0-3E4C-9A4C-94C7-4421D30D73FC}"/>
    <dgm:cxn modelId="{D1672AD0-1F04-524B-9322-218C9ECD9915}" type="presOf" srcId="{24E4ED15-51C8-7B45-9FF0-441BFF76E44D}" destId="{464F42AE-D82C-E747-A5AC-2AE64F787EC3}" srcOrd="0" destOrd="0" presId="urn:microsoft.com/office/officeart/2005/8/layout/default"/>
    <dgm:cxn modelId="{FF7106DD-1D8C-374B-B32F-C7C294C5310C}" type="presOf" srcId="{E536051F-2EA7-D542-90DE-C8FC490E93B9}" destId="{40F5A407-E096-F64C-936F-3512D804C693}" srcOrd="0" destOrd="0" presId="urn:microsoft.com/office/officeart/2005/8/layout/default"/>
    <dgm:cxn modelId="{9CF1DDE5-D801-9747-A10A-0931D0F28BE6}" srcId="{5531981D-4624-4A42-AF6E-29CE287A197A}" destId="{834391EA-B267-3A43-9AF8-C43152BD386D}" srcOrd="3" destOrd="0" parTransId="{6244C192-F74C-B24C-8020-4899EFE80C7E}" sibTransId="{C5F8B3B1-E147-7B4A-AFD8-4D4073D25BF6}"/>
    <dgm:cxn modelId="{34A4FFEE-4F84-6045-B580-81FB3E0F3A01}" type="presOf" srcId="{5531981D-4624-4A42-AF6E-29CE287A197A}" destId="{EFBA5486-1237-B946-84CB-B51C66948541}" srcOrd="0" destOrd="0" presId="urn:microsoft.com/office/officeart/2005/8/layout/default"/>
    <dgm:cxn modelId="{E58819F1-D109-D945-95D4-31A96A521E5D}" srcId="{5531981D-4624-4A42-AF6E-29CE287A197A}" destId="{6B44BA8E-32CA-484E-B49D-7E33C8288AB9}" srcOrd="2" destOrd="0" parTransId="{E4FB2ABB-D2F6-5842-B931-89A4F45FD8E9}" sibTransId="{BC24C42C-E7E5-424E-9EE1-8F2A40A65944}"/>
    <dgm:cxn modelId="{CC00B3F2-D21F-4C49-BEB2-0246EDF60C1D}" type="presOf" srcId="{41AA4943-6460-AA4D-82D1-9C89D26F7026}" destId="{BB542E5E-FFA8-794C-AE31-94F915233D9D}" srcOrd="0" destOrd="0" presId="urn:microsoft.com/office/officeart/2005/8/layout/default"/>
    <dgm:cxn modelId="{A0562CFF-5F4C-3649-B686-3CCE17578756}" srcId="{5531981D-4624-4A42-AF6E-29CE287A197A}" destId="{B22979AA-387B-7144-8B8E-AF863AB0D47F}" srcOrd="7" destOrd="0" parTransId="{6B7095C8-8C76-5B4C-AA54-7DD8C8FA0400}" sibTransId="{7D8554A7-7DAA-B04D-987C-CC338A73F113}"/>
    <dgm:cxn modelId="{4A200BD4-E34E-484B-8E29-974957F3A09A}" type="presParOf" srcId="{EFBA5486-1237-B946-84CB-B51C66948541}" destId="{40F5A407-E096-F64C-936F-3512D804C693}" srcOrd="0" destOrd="0" presId="urn:microsoft.com/office/officeart/2005/8/layout/default"/>
    <dgm:cxn modelId="{389E3B1F-3F8A-6B4C-9134-17459999AB05}" type="presParOf" srcId="{EFBA5486-1237-B946-84CB-B51C66948541}" destId="{27A92CF0-3FC1-B146-8368-3ECBD1AA224D}" srcOrd="1" destOrd="0" presId="urn:microsoft.com/office/officeart/2005/8/layout/default"/>
    <dgm:cxn modelId="{524F5676-A3EE-E74D-9F60-66E1DFB7BE51}" type="presParOf" srcId="{EFBA5486-1237-B946-84CB-B51C66948541}" destId="{BB542E5E-FFA8-794C-AE31-94F915233D9D}" srcOrd="2" destOrd="0" presId="urn:microsoft.com/office/officeart/2005/8/layout/default"/>
    <dgm:cxn modelId="{77541042-B69F-4C43-B3CA-1806705E4C58}" type="presParOf" srcId="{EFBA5486-1237-B946-84CB-B51C66948541}" destId="{8A479631-58B7-544A-BC4C-F1B078E01ADF}" srcOrd="3" destOrd="0" presId="urn:microsoft.com/office/officeart/2005/8/layout/default"/>
    <dgm:cxn modelId="{4E8105F9-39CE-1A49-A793-BC0A055B412F}" type="presParOf" srcId="{EFBA5486-1237-B946-84CB-B51C66948541}" destId="{C34B79EA-0C6B-C744-8800-F65241046DAB}" srcOrd="4" destOrd="0" presId="urn:microsoft.com/office/officeart/2005/8/layout/default"/>
    <dgm:cxn modelId="{2B69FB76-604E-F848-B929-5BAE578E50C6}" type="presParOf" srcId="{EFBA5486-1237-B946-84CB-B51C66948541}" destId="{091F938E-2C7C-BD46-B856-288A145EC9F1}" srcOrd="5" destOrd="0" presId="urn:microsoft.com/office/officeart/2005/8/layout/default"/>
    <dgm:cxn modelId="{4ECB3763-3111-174A-B911-26A3A32B870C}" type="presParOf" srcId="{EFBA5486-1237-B946-84CB-B51C66948541}" destId="{DDFDDA9C-FA34-734F-BB9C-FDD695CDE3A3}" srcOrd="6" destOrd="0" presId="urn:microsoft.com/office/officeart/2005/8/layout/default"/>
    <dgm:cxn modelId="{6F81FF42-A470-0B47-9FE3-3E3D8E8541D0}" type="presParOf" srcId="{EFBA5486-1237-B946-84CB-B51C66948541}" destId="{A46B88B6-E586-A84A-9EF2-9BDE09CB49B7}" srcOrd="7" destOrd="0" presId="urn:microsoft.com/office/officeart/2005/8/layout/default"/>
    <dgm:cxn modelId="{92BD2D86-853C-0C41-BFF0-1E5B17F4C7C7}" type="presParOf" srcId="{EFBA5486-1237-B946-84CB-B51C66948541}" destId="{464F42AE-D82C-E747-A5AC-2AE64F787EC3}" srcOrd="8" destOrd="0" presId="urn:microsoft.com/office/officeart/2005/8/layout/default"/>
    <dgm:cxn modelId="{F9E248AF-4678-E240-B982-0345CD575EE8}" type="presParOf" srcId="{EFBA5486-1237-B946-84CB-B51C66948541}" destId="{1CC3D964-5D4F-FF40-A915-3F0DA059746C}" srcOrd="9" destOrd="0" presId="urn:microsoft.com/office/officeart/2005/8/layout/default"/>
    <dgm:cxn modelId="{2885542F-90E3-0546-9394-5472D88A0A78}" type="presParOf" srcId="{EFBA5486-1237-B946-84CB-B51C66948541}" destId="{B280FA23-10ED-9547-8536-185F271D4E3B}" srcOrd="10" destOrd="0" presId="urn:microsoft.com/office/officeart/2005/8/layout/default"/>
    <dgm:cxn modelId="{1F709411-EC27-C442-8D48-B3D9ACFC3BA4}" type="presParOf" srcId="{EFBA5486-1237-B946-84CB-B51C66948541}" destId="{6B8E4E8B-4317-AD49-90EF-DD013C8220C9}" srcOrd="11" destOrd="0" presId="urn:microsoft.com/office/officeart/2005/8/layout/default"/>
    <dgm:cxn modelId="{EC2E7202-C41C-C645-ABEF-F3BE3765C0C7}" type="presParOf" srcId="{EFBA5486-1237-B946-84CB-B51C66948541}" destId="{E64210A6-F5EA-5E46-B647-55BD75BDE6C9}" srcOrd="12" destOrd="0" presId="urn:microsoft.com/office/officeart/2005/8/layout/default"/>
    <dgm:cxn modelId="{E17AD3A3-D21F-9846-AC07-2EF296D7FB6A}" type="presParOf" srcId="{EFBA5486-1237-B946-84CB-B51C66948541}" destId="{5E5FE320-CD1D-A447-8D28-4022DF53DBB0}" srcOrd="13" destOrd="0" presId="urn:microsoft.com/office/officeart/2005/8/layout/default"/>
    <dgm:cxn modelId="{007AE0F7-4013-1743-88D7-9A0845909F3A}" type="presParOf" srcId="{EFBA5486-1237-B946-84CB-B51C66948541}" destId="{1A78658E-50F0-C64E-A716-89EF864CDC9A}"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2F9C04-7DB8-484B-B633-03F9F8254E7E}" type="doc">
      <dgm:prSet loTypeId="urn:microsoft.com/office/officeart/2005/8/layout/pyramid1" loCatId="" qsTypeId="urn:microsoft.com/office/officeart/2005/8/quickstyle/3d4" qsCatId="3D" csTypeId="urn:microsoft.com/office/officeart/2005/8/colors/accent0_1" csCatId="mainScheme" phldr="1"/>
      <dgm:spPr/>
    </dgm:pt>
    <dgm:pt modelId="{28BB9F18-CF46-DC4E-B8BA-9AF3FF20593D}">
      <dgm:prSet phldrT="[Text]" custT="1"/>
      <dgm:spPr/>
      <dgm:t>
        <a:bodyPr/>
        <a:lstStyle/>
        <a:p>
          <a:r>
            <a:rPr lang="en-US" sz="1600" dirty="0"/>
            <a:t>Event</a:t>
          </a:r>
        </a:p>
      </dgm:t>
    </dgm:pt>
    <dgm:pt modelId="{508D6799-1A19-E044-82FC-CFFB7BDF5B42}" type="parTrans" cxnId="{1CBF1971-F69A-FA4E-97D1-364A46134091}">
      <dgm:prSet/>
      <dgm:spPr/>
      <dgm:t>
        <a:bodyPr/>
        <a:lstStyle/>
        <a:p>
          <a:endParaRPr lang="en-US" sz="1600"/>
        </a:p>
      </dgm:t>
    </dgm:pt>
    <dgm:pt modelId="{06F723F8-B630-1046-AB6A-790C9E8F85F3}" type="sibTrans" cxnId="{1CBF1971-F69A-FA4E-97D1-364A46134091}">
      <dgm:prSet/>
      <dgm:spPr/>
      <dgm:t>
        <a:bodyPr/>
        <a:lstStyle/>
        <a:p>
          <a:endParaRPr lang="en-US" sz="1600"/>
        </a:p>
      </dgm:t>
    </dgm:pt>
    <dgm:pt modelId="{1358C2F3-A8D8-AA45-967D-03375711C6C9}">
      <dgm:prSet phldrT="[Text]" custT="1"/>
      <dgm:spPr/>
      <dgm:t>
        <a:bodyPr/>
        <a:lstStyle/>
        <a:p>
          <a:r>
            <a:rPr lang="en-US" sz="1600" dirty="0"/>
            <a:t>Pattern</a:t>
          </a:r>
        </a:p>
      </dgm:t>
    </dgm:pt>
    <dgm:pt modelId="{4B0A99A8-82D9-0148-8319-618F117C6391}" type="parTrans" cxnId="{0D91FB7D-FC03-404E-84E5-A49E240BEF6F}">
      <dgm:prSet/>
      <dgm:spPr/>
      <dgm:t>
        <a:bodyPr/>
        <a:lstStyle/>
        <a:p>
          <a:endParaRPr lang="en-US" sz="1600"/>
        </a:p>
      </dgm:t>
    </dgm:pt>
    <dgm:pt modelId="{9351B11F-C8F4-944F-890D-9ADC05FB00EC}" type="sibTrans" cxnId="{0D91FB7D-FC03-404E-84E5-A49E240BEF6F}">
      <dgm:prSet/>
      <dgm:spPr/>
      <dgm:t>
        <a:bodyPr/>
        <a:lstStyle/>
        <a:p>
          <a:endParaRPr lang="en-US" sz="1600"/>
        </a:p>
      </dgm:t>
    </dgm:pt>
    <dgm:pt modelId="{F3370FC2-958F-8E40-82C3-7A47CC15541E}">
      <dgm:prSet phldrT="[Text]" custT="1"/>
      <dgm:spPr/>
      <dgm:t>
        <a:bodyPr/>
        <a:lstStyle/>
        <a:p>
          <a:r>
            <a:rPr lang="en-US" sz="1600" dirty="0"/>
            <a:t>Mental Model</a:t>
          </a:r>
        </a:p>
      </dgm:t>
    </dgm:pt>
    <dgm:pt modelId="{A6DCB5DB-4582-7B4A-BF3C-1E460CAD7C8F}" type="parTrans" cxnId="{091ADC4B-4741-BE46-97ED-249D291793C1}">
      <dgm:prSet/>
      <dgm:spPr/>
      <dgm:t>
        <a:bodyPr/>
        <a:lstStyle/>
        <a:p>
          <a:endParaRPr lang="en-US" sz="1600"/>
        </a:p>
      </dgm:t>
    </dgm:pt>
    <dgm:pt modelId="{D391A591-A440-E843-ABF0-A638BA42BCFA}" type="sibTrans" cxnId="{091ADC4B-4741-BE46-97ED-249D291793C1}">
      <dgm:prSet/>
      <dgm:spPr/>
      <dgm:t>
        <a:bodyPr/>
        <a:lstStyle/>
        <a:p>
          <a:endParaRPr lang="en-US" sz="1600"/>
        </a:p>
      </dgm:t>
    </dgm:pt>
    <dgm:pt modelId="{1BE5CD04-DFFA-2543-B281-3E09D5324446}">
      <dgm:prSet phldrT="[Text]" custT="1"/>
      <dgm:spPr/>
      <dgm:t>
        <a:bodyPr/>
        <a:lstStyle/>
        <a:p>
          <a:r>
            <a:rPr lang="en-US" sz="1600" dirty="0"/>
            <a:t>Structure</a:t>
          </a:r>
        </a:p>
      </dgm:t>
    </dgm:pt>
    <dgm:pt modelId="{44C7C9BD-34BB-6540-9CC1-603ECC4213B2}" type="parTrans" cxnId="{8964B742-4263-3F49-837B-91949B379ED8}">
      <dgm:prSet/>
      <dgm:spPr/>
      <dgm:t>
        <a:bodyPr/>
        <a:lstStyle/>
        <a:p>
          <a:endParaRPr lang="en-US" sz="1600"/>
        </a:p>
      </dgm:t>
    </dgm:pt>
    <dgm:pt modelId="{32F8E5AA-58B5-934A-B9DE-AD5D8AFA535B}" type="sibTrans" cxnId="{8964B742-4263-3F49-837B-91949B379ED8}">
      <dgm:prSet/>
      <dgm:spPr/>
      <dgm:t>
        <a:bodyPr/>
        <a:lstStyle/>
        <a:p>
          <a:endParaRPr lang="en-US" sz="1600"/>
        </a:p>
      </dgm:t>
    </dgm:pt>
    <dgm:pt modelId="{D04ED381-9E45-2547-96EA-3FFA6067E993}">
      <dgm:prSet phldrT="[Text]" custT="1"/>
      <dgm:spPr/>
      <dgm:t>
        <a:bodyPr/>
        <a:lstStyle/>
        <a:p>
          <a:r>
            <a:rPr lang="en-US" sz="1600" dirty="0"/>
            <a:t>Latest software release failed and could not be backed out</a:t>
          </a:r>
        </a:p>
      </dgm:t>
    </dgm:pt>
    <dgm:pt modelId="{B157DD89-C374-E74E-8832-A0C76FECBBBC}" type="parTrans" cxnId="{9ADA5A66-0239-BA48-A1F8-CDBFD582AF43}">
      <dgm:prSet/>
      <dgm:spPr/>
      <dgm:t>
        <a:bodyPr/>
        <a:lstStyle/>
        <a:p>
          <a:endParaRPr lang="en-US"/>
        </a:p>
      </dgm:t>
    </dgm:pt>
    <dgm:pt modelId="{74D42733-651F-B643-AAAB-B9F1B4CC37F9}" type="sibTrans" cxnId="{9ADA5A66-0239-BA48-A1F8-CDBFD582AF43}">
      <dgm:prSet/>
      <dgm:spPr/>
      <dgm:t>
        <a:bodyPr/>
        <a:lstStyle/>
        <a:p>
          <a:endParaRPr lang="en-US"/>
        </a:p>
      </dgm:t>
    </dgm:pt>
    <dgm:pt modelId="{CF72FD15-053F-1044-9077-FA6BDA8F35AC}">
      <dgm:prSet phldrT="[Text]" custT="1"/>
      <dgm:spPr/>
      <dgm:t>
        <a:bodyPr/>
        <a:lstStyle/>
        <a:p>
          <a:r>
            <a:rPr lang="en-US" sz="1600" dirty="0"/>
            <a:t>3 of last 4 major releases failed, prolonged recovery</a:t>
          </a:r>
        </a:p>
      </dgm:t>
    </dgm:pt>
    <dgm:pt modelId="{515A99E5-A024-B342-AF49-D5D4641935D1}" type="parTrans" cxnId="{CFB53208-A362-1E43-9762-0CCDB0E8CAC1}">
      <dgm:prSet/>
      <dgm:spPr/>
      <dgm:t>
        <a:bodyPr/>
        <a:lstStyle/>
        <a:p>
          <a:endParaRPr lang="en-US"/>
        </a:p>
      </dgm:t>
    </dgm:pt>
    <dgm:pt modelId="{7144BF41-6D97-5A4A-9A96-F33F1CCBEA01}" type="sibTrans" cxnId="{CFB53208-A362-1E43-9762-0CCDB0E8CAC1}">
      <dgm:prSet/>
      <dgm:spPr/>
      <dgm:t>
        <a:bodyPr/>
        <a:lstStyle/>
        <a:p>
          <a:endParaRPr lang="en-US"/>
        </a:p>
      </dgm:t>
    </dgm:pt>
    <dgm:pt modelId="{A10923E8-E17C-304E-BD5B-39ADD3C05665}">
      <dgm:prSet phldrT="[Text]" custT="1"/>
      <dgm:spPr/>
      <dgm:t>
        <a:bodyPr/>
        <a:lstStyle/>
        <a:p>
          <a:r>
            <a:rPr lang="en-US" sz="1600" dirty="0"/>
            <a:t>Releases happen less frequently, with more features in each one</a:t>
          </a:r>
        </a:p>
      </dgm:t>
    </dgm:pt>
    <dgm:pt modelId="{FEA3E4C2-1E0D-F740-857A-6338E946355F}" type="parTrans" cxnId="{EA92ED9B-A6BE-264C-923D-897194A52F88}">
      <dgm:prSet/>
      <dgm:spPr/>
      <dgm:t>
        <a:bodyPr/>
        <a:lstStyle/>
        <a:p>
          <a:endParaRPr lang="en-US"/>
        </a:p>
      </dgm:t>
    </dgm:pt>
    <dgm:pt modelId="{E80A42EB-F54A-7643-9FDE-6D2C15C5DFBA}" type="sibTrans" cxnId="{EA92ED9B-A6BE-264C-923D-897194A52F88}">
      <dgm:prSet/>
      <dgm:spPr/>
      <dgm:t>
        <a:bodyPr/>
        <a:lstStyle/>
        <a:p>
          <a:endParaRPr lang="en-US"/>
        </a:p>
      </dgm:t>
    </dgm:pt>
    <dgm:pt modelId="{27A212FB-A61C-F344-862B-76699F3C8694}">
      <dgm:prSet phldrT="[Text]" custT="1"/>
      <dgm:spPr/>
      <dgm:t>
        <a:bodyPr/>
        <a:lstStyle/>
        <a:p>
          <a:r>
            <a:rPr lang="en-US" sz="1600" dirty="0"/>
            <a:t>Lack of trust in production changes</a:t>
          </a:r>
        </a:p>
      </dgm:t>
    </dgm:pt>
    <dgm:pt modelId="{69D86DD2-ECCE-3C4A-907A-865A7317B94A}" type="parTrans" cxnId="{60AC3660-3D5A-D743-9CC0-908BFE9DC987}">
      <dgm:prSet/>
      <dgm:spPr/>
      <dgm:t>
        <a:bodyPr/>
        <a:lstStyle/>
        <a:p>
          <a:endParaRPr lang="en-US"/>
        </a:p>
      </dgm:t>
    </dgm:pt>
    <dgm:pt modelId="{77D99700-303E-724C-B45F-FD47D6F3F49D}" type="sibTrans" cxnId="{60AC3660-3D5A-D743-9CC0-908BFE9DC987}">
      <dgm:prSet/>
      <dgm:spPr/>
      <dgm:t>
        <a:bodyPr/>
        <a:lstStyle/>
        <a:p>
          <a:endParaRPr lang="en-US"/>
        </a:p>
      </dgm:t>
    </dgm:pt>
    <dgm:pt modelId="{BBF1544D-B356-1B40-803E-936A836E5D19}" type="pres">
      <dgm:prSet presAssocID="{FD2F9C04-7DB8-484B-B633-03F9F8254E7E}" presName="Name0" presStyleCnt="0">
        <dgm:presLayoutVars>
          <dgm:dir/>
          <dgm:animLvl val="lvl"/>
          <dgm:resizeHandles val="exact"/>
        </dgm:presLayoutVars>
      </dgm:prSet>
      <dgm:spPr/>
    </dgm:pt>
    <dgm:pt modelId="{EC47AE5F-ADD9-F949-94CA-C90649AB9D18}" type="pres">
      <dgm:prSet presAssocID="{28BB9F18-CF46-DC4E-B8BA-9AF3FF20593D}" presName="Name8" presStyleCnt="0"/>
      <dgm:spPr/>
    </dgm:pt>
    <dgm:pt modelId="{50DC786D-2A78-0348-8412-173569468A4A}" type="pres">
      <dgm:prSet presAssocID="{28BB9F18-CF46-DC4E-B8BA-9AF3FF20593D}" presName="acctBkgd" presStyleLbl="alignAcc1" presStyleIdx="0" presStyleCnt="4"/>
      <dgm:spPr/>
    </dgm:pt>
    <dgm:pt modelId="{C6DB58CE-DB7C-5241-834A-DB0253579726}" type="pres">
      <dgm:prSet presAssocID="{28BB9F18-CF46-DC4E-B8BA-9AF3FF20593D}" presName="acctTx" presStyleLbl="alignAcc1" presStyleIdx="0" presStyleCnt="4">
        <dgm:presLayoutVars>
          <dgm:bulletEnabled val="1"/>
        </dgm:presLayoutVars>
      </dgm:prSet>
      <dgm:spPr/>
    </dgm:pt>
    <dgm:pt modelId="{8B008150-C2E1-F846-9A25-4A23EFBDB656}" type="pres">
      <dgm:prSet presAssocID="{28BB9F18-CF46-DC4E-B8BA-9AF3FF20593D}" presName="level" presStyleLbl="node1" presStyleIdx="0" presStyleCnt="4">
        <dgm:presLayoutVars>
          <dgm:chMax val="1"/>
          <dgm:bulletEnabled val="1"/>
        </dgm:presLayoutVars>
      </dgm:prSet>
      <dgm:spPr/>
    </dgm:pt>
    <dgm:pt modelId="{8420A48A-96F9-AB4E-842C-380BE46AB5CE}" type="pres">
      <dgm:prSet presAssocID="{28BB9F18-CF46-DC4E-B8BA-9AF3FF20593D}" presName="levelTx" presStyleLbl="revTx" presStyleIdx="0" presStyleCnt="0">
        <dgm:presLayoutVars>
          <dgm:chMax val="1"/>
          <dgm:bulletEnabled val="1"/>
        </dgm:presLayoutVars>
      </dgm:prSet>
      <dgm:spPr/>
    </dgm:pt>
    <dgm:pt modelId="{74C3FDBF-5DC0-7346-BB04-313D79149702}" type="pres">
      <dgm:prSet presAssocID="{1358C2F3-A8D8-AA45-967D-03375711C6C9}" presName="Name8" presStyleCnt="0"/>
      <dgm:spPr/>
    </dgm:pt>
    <dgm:pt modelId="{61CDE85C-FF78-9E40-A1E3-BC5911BEEAD3}" type="pres">
      <dgm:prSet presAssocID="{1358C2F3-A8D8-AA45-967D-03375711C6C9}" presName="acctBkgd" presStyleLbl="alignAcc1" presStyleIdx="1" presStyleCnt="4"/>
      <dgm:spPr/>
    </dgm:pt>
    <dgm:pt modelId="{9BD7D4EC-5665-9F42-94B3-05D989912976}" type="pres">
      <dgm:prSet presAssocID="{1358C2F3-A8D8-AA45-967D-03375711C6C9}" presName="acctTx" presStyleLbl="alignAcc1" presStyleIdx="1" presStyleCnt="4">
        <dgm:presLayoutVars>
          <dgm:bulletEnabled val="1"/>
        </dgm:presLayoutVars>
      </dgm:prSet>
      <dgm:spPr/>
    </dgm:pt>
    <dgm:pt modelId="{CA64D17B-0630-2C4E-8147-A59BB3DD512B}" type="pres">
      <dgm:prSet presAssocID="{1358C2F3-A8D8-AA45-967D-03375711C6C9}" presName="level" presStyleLbl="node1" presStyleIdx="1" presStyleCnt="4">
        <dgm:presLayoutVars>
          <dgm:chMax val="1"/>
          <dgm:bulletEnabled val="1"/>
        </dgm:presLayoutVars>
      </dgm:prSet>
      <dgm:spPr/>
    </dgm:pt>
    <dgm:pt modelId="{F38BDB9B-74AA-C64C-9B1F-866838760443}" type="pres">
      <dgm:prSet presAssocID="{1358C2F3-A8D8-AA45-967D-03375711C6C9}" presName="levelTx" presStyleLbl="revTx" presStyleIdx="0" presStyleCnt="0">
        <dgm:presLayoutVars>
          <dgm:chMax val="1"/>
          <dgm:bulletEnabled val="1"/>
        </dgm:presLayoutVars>
      </dgm:prSet>
      <dgm:spPr/>
    </dgm:pt>
    <dgm:pt modelId="{1B756460-DF1F-DE4C-B1AB-320E4B72AA37}" type="pres">
      <dgm:prSet presAssocID="{1BE5CD04-DFFA-2543-B281-3E09D5324446}" presName="Name8" presStyleCnt="0"/>
      <dgm:spPr/>
    </dgm:pt>
    <dgm:pt modelId="{01195909-3626-7D4E-B0F1-7410C800B0AE}" type="pres">
      <dgm:prSet presAssocID="{1BE5CD04-DFFA-2543-B281-3E09D5324446}" presName="acctBkgd" presStyleLbl="alignAcc1" presStyleIdx="2" presStyleCnt="4"/>
      <dgm:spPr/>
    </dgm:pt>
    <dgm:pt modelId="{53CE4CCC-0D09-064E-B979-68CDB26E4BE0}" type="pres">
      <dgm:prSet presAssocID="{1BE5CD04-DFFA-2543-B281-3E09D5324446}" presName="acctTx" presStyleLbl="alignAcc1" presStyleIdx="2" presStyleCnt="4">
        <dgm:presLayoutVars>
          <dgm:bulletEnabled val="1"/>
        </dgm:presLayoutVars>
      </dgm:prSet>
      <dgm:spPr/>
    </dgm:pt>
    <dgm:pt modelId="{40445B67-A474-F743-BA8A-1C74AAAE62EA}" type="pres">
      <dgm:prSet presAssocID="{1BE5CD04-DFFA-2543-B281-3E09D5324446}" presName="level" presStyleLbl="node1" presStyleIdx="2" presStyleCnt="4">
        <dgm:presLayoutVars>
          <dgm:chMax val="1"/>
          <dgm:bulletEnabled val="1"/>
        </dgm:presLayoutVars>
      </dgm:prSet>
      <dgm:spPr/>
    </dgm:pt>
    <dgm:pt modelId="{4CA94744-EF02-584A-AC86-70A91C3C8410}" type="pres">
      <dgm:prSet presAssocID="{1BE5CD04-DFFA-2543-B281-3E09D5324446}" presName="levelTx" presStyleLbl="revTx" presStyleIdx="0" presStyleCnt="0">
        <dgm:presLayoutVars>
          <dgm:chMax val="1"/>
          <dgm:bulletEnabled val="1"/>
        </dgm:presLayoutVars>
      </dgm:prSet>
      <dgm:spPr/>
    </dgm:pt>
    <dgm:pt modelId="{D0C02AFF-E15B-B042-8DD0-7B161718DB9C}" type="pres">
      <dgm:prSet presAssocID="{F3370FC2-958F-8E40-82C3-7A47CC15541E}" presName="Name8" presStyleCnt="0"/>
      <dgm:spPr/>
    </dgm:pt>
    <dgm:pt modelId="{9E4A84AD-A53D-A541-903E-B6D750D74759}" type="pres">
      <dgm:prSet presAssocID="{F3370FC2-958F-8E40-82C3-7A47CC15541E}" presName="acctBkgd" presStyleLbl="alignAcc1" presStyleIdx="3" presStyleCnt="4"/>
      <dgm:spPr/>
    </dgm:pt>
    <dgm:pt modelId="{50879FEA-091C-E241-9F14-FA7A39D9A292}" type="pres">
      <dgm:prSet presAssocID="{F3370FC2-958F-8E40-82C3-7A47CC15541E}" presName="acctTx" presStyleLbl="alignAcc1" presStyleIdx="3" presStyleCnt="4">
        <dgm:presLayoutVars>
          <dgm:bulletEnabled val="1"/>
        </dgm:presLayoutVars>
      </dgm:prSet>
      <dgm:spPr/>
    </dgm:pt>
    <dgm:pt modelId="{9CC426BD-EAFA-9B41-B2C9-E612C6182B66}" type="pres">
      <dgm:prSet presAssocID="{F3370FC2-958F-8E40-82C3-7A47CC15541E}" presName="level" presStyleLbl="node1" presStyleIdx="3" presStyleCnt="4">
        <dgm:presLayoutVars>
          <dgm:chMax val="1"/>
          <dgm:bulletEnabled val="1"/>
        </dgm:presLayoutVars>
      </dgm:prSet>
      <dgm:spPr/>
    </dgm:pt>
    <dgm:pt modelId="{C173F1A5-585C-F64D-8777-616F2F1CB556}" type="pres">
      <dgm:prSet presAssocID="{F3370FC2-958F-8E40-82C3-7A47CC15541E}" presName="levelTx" presStyleLbl="revTx" presStyleIdx="0" presStyleCnt="0">
        <dgm:presLayoutVars>
          <dgm:chMax val="1"/>
          <dgm:bulletEnabled val="1"/>
        </dgm:presLayoutVars>
      </dgm:prSet>
      <dgm:spPr/>
    </dgm:pt>
  </dgm:ptLst>
  <dgm:cxnLst>
    <dgm:cxn modelId="{85F8C800-FD8F-BB48-BDC0-164FA378EA95}" type="presOf" srcId="{F3370FC2-958F-8E40-82C3-7A47CC15541E}" destId="{C173F1A5-585C-F64D-8777-616F2F1CB556}" srcOrd="1" destOrd="0" presId="urn:microsoft.com/office/officeart/2005/8/layout/pyramid1"/>
    <dgm:cxn modelId="{CFB53208-A362-1E43-9762-0CCDB0E8CAC1}" srcId="{1358C2F3-A8D8-AA45-967D-03375711C6C9}" destId="{CF72FD15-053F-1044-9077-FA6BDA8F35AC}" srcOrd="0" destOrd="0" parTransId="{515A99E5-A024-B342-AF49-D5D4641935D1}" sibTransId="{7144BF41-6D97-5A4A-9A96-F33F1CCBEA01}"/>
    <dgm:cxn modelId="{C009A20E-CA0F-184B-B428-456D252AF700}" type="presOf" srcId="{D04ED381-9E45-2547-96EA-3FFA6067E993}" destId="{50DC786D-2A78-0348-8412-173569468A4A}" srcOrd="0" destOrd="0" presId="urn:microsoft.com/office/officeart/2005/8/layout/pyramid1"/>
    <dgm:cxn modelId="{5F19C81F-EE71-BE44-9411-B2C53FB4A7F6}" type="presOf" srcId="{28BB9F18-CF46-DC4E-B8BA-9AF3FF20593D}" destId="{8B008150-C2E1-F846-9A25-4A23EFBDB656}" srcOrd="0" destOrd="0" presId="urn:microsoft.com/office/officeart/2005/8/layout/pyramid1"/>
    <dgm:cxn modelId="{39362221-5548-4E47-ADEF-5CDCC51CCBE0}" type="presOf" srcId="{27A212FB-A61C-F344-862B-76699F3C8694}" destId="{9E4A84AD-A53D-A541-903E-B6D750D74759}" srcOrd="0" destOrd="0" presId="urn:microsoft.com/office/officeart/2005/8/layout/pyramid1"/>
    <dgm:cxn modelId="{B6861B28-90AA-834C-BB86-B84612535238}" type="presOf" srcId="{1BE5CD04-DFFA-2543-B281-3E09D5324446}" destId="{40445B67-A474-F743-BA8A-1C74AAAE62EA}" srcOrd="0" destOrd="0" presId="urn:microsoft.com/office/officeart/2005/8/layout/pyramid1"/>
    <dgm:cxn modelId="{0F4F4428-11FC-5041-B3D3-C126885D07AD}" type="presOf" srcId="{27A212FB-A61C-F344-862B-76699F3C8694}" destId="{50879FEA-091C-E241-9F14-FA7A39D9A292}" srcOrd="1" destOrd="0" presId="urn:microsoft.com/office/officeart/2005/8/layout/pyramid1"/>
    <dgm:cxn modelId="{2F96E92F-CEF6-314A-9C9B-E1A69F1B0B2A}" type="presOf" srcId="{CF72FD15-053F-1044-9077-FA6BDA8F35AC}" destId="{9BD7D4EC-5665-9F42-94B3-05D989912976}" srcOrd="1" destOrd="0" presId="urn:microsoft.com/office/officeart/2005/8/layout/pyramid1"/>
    <dgm:cxn modelId="{C232813F-4B00-0040-BC1D-0EC05D1C7678}" type="presOf" srcId="{1BE5CD04-DFFA-2543-B281-3E09D5324446}" destId="{4CA94744-EF02-584A-AC86-70A91C3C8410}" srcOrd="1" destOrd="0" presId="urn:microsoft.com/office/officeart/2005/8/layout/pyramid1"/>
    <dgm:cxn modelId="{8964B742-4263-3F49-837B-91949B379ED8}" srcId="{FD2F9C04-7DB8-484B-B633-03F9F8254E7E}" destId="{1BE5CD04-DFFA-2543-B281-3E09D5324446}" srcOrd="2" destOrd="0" parTransId="{44C7C9BD-34BB-6540-9CC1-603ECC4213B2}" sibTransId="{32F8E5AA-58B5-934A-B9DE-AD5D8AFA535B}"/>
    <dgm:cxn modelId="{091ADC4B-4741-BE46-97ED-249D291793C1}" srcId="{FD2F9C04-7DB8-484B-B633-03F9F8254E7E}" destId="{F3370FC2-958F-8E40-82C3-7A47CC15541E}" srcOrd="3" destOrd="0" parTransId="{A6DCB5DB-4582-7B4A-BF3C-1E460CAD7C8F}" sibTransId="{D391A591-A440-E843-ABF0-A638BA42BCFA}"/>
    <dgm:cxn modelId="{47534B53-F5C7-404F-B8CC-0DF9BA795906}" type="presOf" srcId="{28BB9F18-CF46-DC4E-B8BA-9AF3FF20593D}" destId="{8420A48A-96F9-AB4E-842C-380BE46AB5CE}" srcOrd="1" destOrd="0" presId="urn:microsoft.com/office/officeart/2005/8/layout/pyramid1"/>
    <dgm:cxn modelId="{60AC3660-3D5A-D743-9CC0-908BFE9DC987}" srcId="{F3370FC2-958F-8E40-82C3-7A47CC15541E}" destId="{27A212FB-A61C-F344-862B-76699F3C8694}" srcOrd="0" destOrd="0" parTransId="{69D86DD2-ECCE-3C4A-907A-865A7317B94A}" sibTransId="{77D99700-303E-724C-B45F-FD47D6F3F49D}"/>
    <dgm:cxn modelId="{9ADA5A66-0239-BA48-A1F8-CDBFD582AF43}" srcId="{28BB9F18-CF46-DC4E-B8BA-9AF3FF20593D}" destId="{D04ED381-9E45-2547-96EA-3FFA6067E993}" srcOrd="0" destOrd="0" parTransId="{B157DD89-C374-E74E-8832-A0C76FECBBBC}" sibTransId="{74D42733-651F-B643-AAAB-B9F1B4CC37F9}"/>
    <dgm:cxn modelId="{1CBF1971-F69A-FA4E-97D1-364A46134091}" srcId="{FD2F9C04-7DB8-484B-B633-03F9F8254E7E}" destId="{28BB9F18-CF46-DC4E-B8BA-9AF3FF20593D}" srcOrd="0" destOrd="0" parTransId="{508D6799-1A19-E044-82FC-CFFB7BDF5B42}" sibTransId="{06F723F8-B630-1046-AB6A-790C9E8F85F3}"/>
    <dgm:cxn modelId="{0D91FB7D-FC03-404E-84E5-A49E240BEF6F}" srcId="{FD2F9C04-7DB8-484B-B633-03F9F8254E7E}" destId="{1358C2F3-A8D8-AA45-967D-03375711C6C9}" srcOrd="1" destOrd="0" parTransId="{4B0A99A8-82D9-0148-8319-618F117C6391}" sibTransId="{9351B11F-C8F4-944F-890D-9ADC05FB00EC}"/>
    <dgm:cxn modelId="{8F511784-9354-0D4C-AB0E-73A4ADD338A6}" type="presOf" srcId="{A10923E8-E17C-304E-BD5B-39ADD3C05665}" destId="{01195909-3626-7D4E-B0F1-7410C800B0AE}" srcOrd="0" destOrd="0" presId="urn:microsoft.com/office/officeart/2005/8/layout/pyramid1"/>
    <dgm:cxn modelId="{2C800393-7BBA-4341-B1B8-BD34B2F06459}" type="presOf" srcId="{CF72FD15-053F-1044-9077-FA6BDA8F35AC}" destId="{61CDE85C-FF78-9E40-A1E3-BC5911BEEAD3}" srcOrd="0" destOrd="0" presId="urn:microsoft.com/office/officeart/2005/8/layout/pyramid1"/>
    <dgm:cxn modelId="{EA92ED9B-A6BE-264C-923D-897194A52F88}" srcId="{1BE5CD04-DFFA-2543-B281-3E09D5324446}" destId="{A10923E8-E17C-304E-BD5B-39ADD3C05665}" srcOrd="0" destOrd="0" parTransId="{FEA3E4C2-1E0D-F740-857A-6338E946355F}" sibTransId="{E80A42EB-F54A-7643-9FDE-6D2C15C5DFBA}"/>
    <dgm:cxn modelId="{94CA6C9E-0D71-D846-B5AE-09113FDECEA8}" type="presOf" srcId="{1358C2F3-A8D8-AA45-967D-03375711C6C9}" destId="{CA64D17B-0630-2C4E-8147-A59BB3DD512B}" srcOrd="0" destOrd="0" presId="urn:microsoft.com/office/officeart/2005/8/layout/pyramid1"/>
    <dgm:cxn modelId="{B33E48AB-F729-4B48-89F4-83B13424D14B}" type="presOf" srcId="{1358C2F3-A8D8-AA45-967D-03375711C6C9}" destId="{F38BDB9B-74AA-C64C-9B1F-866838760443}" srcOrd="1" destOrd="0" presId="urn:microsoft.com/office/officeart/2005/8/layout/pyramid1"/>
    <dgm:cxn modelId="{1683C6B0-6D6B-7B42-9B15-BD131EE2CC92}" type="presOf" srcId="{F3370FC2-958F-8E40-82C3-7A47CC15541E}" destId="{9CC426BD-EAFA-9B41-B2C9-E612C6182B66}" srcOrd="0" destOrd="0" presId="urn:microsoft.com/office/officeart/2005/8/layout/pyramid1"/>
    <dgm:cxn modelId="{E5E7EFB3-A3CF-AD4F-A872-C369942D0D94}" type="presOf" srcId="{FD2F9C04-7DB8-484B-B633-03F9F8254E7E}" destId="{BBF1544D-B356-1B40-803E-936A836E5D19}" srcOrd="0" destOrd="0" presId="urn:microsoft.com/office/officeart/2005/8/layout/pyramid1"/>
    <dgm:cxn modelId="{40DC96B8-A346-FA40-BD11-AC7000E77F7B}" type="presOf" srcId="{A10923E8-E17C-304E-BD5B-39ADD3C05665}" destId="{53CE4CCC-0D09-064E-B979-68CDB26E4BE0}" srcOrd="1" destOrd="0" presId="urn:microsoft.com/office/officeart/2005/8/layout/pyramid1"/>
    <dgm:cxn modelId="{D60991F1-BFFB-2445-BB5A-E02C1BB32A5D}" type="presOf" srcId="{D04ED381-9E45-2547-96EA-3FFA6067E993}" destId="{C6DB58CE-DB7C-5241-834A-DB0253579726}" srcOrd="1" destOrd="0" presId="urn:microsoft.com/office/officeart/2005/8/layout/pyramid1"/>
    <dgm:cxn modelId="{21C524BA-FDAB-9E4C-9ACA-E43E8E4FD8B6}" type="presParOf" srcId="{BBF1544D-B356-1B40-803E-936A836E5D19}" destId="{EC47AE5F-ADD9-F949-94CA-C90649AB9D18}" srcOrd="0" destOrd="0" presId="urn:microsoft.com/office/officeart/2005/8/layout/pyramid1"/>
    <dgm:cxn modelId="{312CF5F4-310B-D846-AE7E-FC77D78CA4B0}" type="presParOf" srcId="{EC47AE5F-ADD9-F949-94CA-C90649AB9D18}" destId="{50DC786D-2A78-0348-8412-173569468A4A}" srcOrd="0" destOrd="0" presId="urn:microsoft.com/office/officeart/2005/8/layout/pyramid1"/>
    <dgm:cxn modelId="{4FF62455-CB35-C544-9D11-8ACA4DF7C251}" type="presParOf" srcId="{EC47AE5F-ADD9-F949-94CA-C90649AB9D18}" destId="{C6DB58CE-DB7C-5241-834A-DB0253579726}" srcOrd="1" destOrd="0" presId="urn:microsoft.com/office/officeart/2005/8/layout/pyramid1"/>
    <dgm:cxn modelId="{17418CC6-4661-5949-A7CB-517EDF6F907B}" type="presParOf" srcId="{EC47AE5F-ADD9-F949-94CA-C90649AB9D18}" destId="{8B008150-C2E1-F846-9A25-4A23EFBDB656}" srcOrd="2" destOrd="0" presId="urn:microsoft.com/office/officeart/2005/8/layout/pyramid1"/>
    <dgm:cxn modelId="{09B77B8D-BD33-E34F-B25A-7144934A8948}" type="presParOf" srcId="{EC47AE5F-ADD9-F949-94CA-C90649AB9D18}" destId="{8420A48A-96F9-AB4E-842C-380BE46AB5CE}" srcOrd="3" destOrd="0" presId="urn:microsoft.com/office/officeart/2005/8/layout/pyramid1"/>
    <dgm:cxn modelId="{0138A8C4-B8CE-1443-94AA-9B86E14F233D}" type="presParOf" srcId="{BBF1544D-B356-1B40-803E-936A836E5D19}" destId="{74C3FDBF-5DC0-7346-BB04-313D79149702}" srcOrd="1" destOrd="0" presId="urn:microsoft.com/office/officeart/2005/8/layout/pyramid1"/>
    <dgm:cxn modelId="{66E0A2E8-8576-D947-ABD9-21486CE0421E}" type="presParOf" srcId="{74C3FDBF-5DC0-7346-BB04-313D79149702}" destId="{61CDE85C-FF78-9E40-A1E3-BC5911BEEAD3}" srcOrd="0" destOrd="0" presId="urn:microsoft.com/office/officeart/2005/8/layout/pyramid1"/>
    <dgm:cxn modelId="{2AD3D0CE-8FC8-984A-B681-1ECEFF74A02E}" type="presParOf" srcId="{74C3FDBF-5DC0-7346-BB04-313D79149702}" destId="{9BD7D4EC-5665-9F42-94B3-05D989912976}" srcOrd="1" destOrd="0" presId="urn:microsoft.com/office/officeart/2005/8/layout/pyramid1"/>
    <dgm:cxn modelId="{72E5B68C-CB03-DA45-AE64-5DB2694A2CA2}" type="presParOf" srcId="{74C3FDBF-5DC0-7346-BB04-313D79149702}" destId="{CA64D17B-0630-2C4E-8147-A59BB3DD512B}" srcOrd="2" destOrd="0" presId="urn:microsoft.com/office/officeart/2005/8/layout/pyramid1"/>
    <dgm:cxn modelId="{D647CEF9-7A44-C44E-80F6-CD429DE26026}" type="presParOf" srcId="{74C3FDBF-5DC0-7346-BB04-313D79149702}" destId="{F38BDB9B-74AA-C64C-9B1F-866838760443}" srcOrd="3" destOrd="0" presId="urn:microsoft.com/office/officeart/2005/8/layout/pyramid1"/>
    <dgm:cxn modelId="{34B3F047-D820-F943-BCF2-49AA4BAAAA8D}" type="presParOf" srcId="{BBF1544D-B356-1B40-803E-936A836E5D19}" destId="{1B756460-DF1F-DE4C-B1AB-320E4B72AA37}" srcOrd="2" destOrd="0" presId="urn:microsoft.com/office/officeart/2005/8/layout/pyramid1"/>
    <dgm:cxn modelId="{A11F66F5-85C0-9740-9DAF-56FB4F36405C}" type="presParOf" srcId="{1B756460-DF1F-DE4C-B1AB-320E4B72AA37}" destId="{01195909-3626-7D4E-B0F1-7410C800B0AE}" srcOrd="0" destOrd="0" presId="urn:microsoft.com/office/officeart/2005/8/layout/pyramid1"/>
    <dgm:cxn modelId="{4B325ED3-F22C-D545-9CB2-1A2BA1C6620D}" type="presParOf" srcId="{1B756460-DF1F-DE4C-B1AB-320E4B72AA37}" destId="{53CE4CCC-0D09-064E-B979-68CDB26E4BE0}" srcOrd="1" destOrd="0" presId="urn:microsoft.com/office/officeart/2005/8/layout/pyramid1"/>
    <dgm:cxn modelId="{E3BF727D-54EC-A545-8A1F-F26A2AD15818}" type="presParOf" srcId="{1B756460-DF1F-DE4C-B1AB-320E4B72AA37}" destId="{40445B67-A474-F743-BA8A-1C74AAAE62EA}" srcOrd="2" destOrd="0" presId="urn:microsoft.com/office/officeart/2005/8/layout/pyramid1"/>
    <dgm:cxn modelId="{3BC0C000-DD57-EC47-9D4B-FE6D3D5FE3A7}" type="presParOf" srcId="{1B756460-DF1F-DE4C-B1AB-320E4B72AA37}" destId="{4CA94744-EF02-584A-AC86-70A91C3C8410}" srcOrd="3" destOrd="0" presId="urn:microsoft.com/office/officeart/2005/8/layout/pyramid1"/>
    <dgm:cxn modelId="{0A359BAB-AF43-5A42-9A48-623293E4312A}" type="presParOf" srcId="{BBF1544D-B356-1B40-803E-936A836E5D19}" destId="{D0C02AFF-E15B-B042-8DD0-7B161718DB9C}" srcOrd="3" destOrd="0" presId="urn:microsoft.com/office/officeart/2005/8/layout/pyramid1"/>
    <dgm:cxn modelId="{7C0A9028-AFE4-834E-9BEE-E4151CD5C21F}" type="presParOf" srcId="{D0C02AFF-E15B-B042-8DD0-7B161718DB9C}" destId="{9E4A84AD-A53D-A541-903E-B6D750D74759}" srcOrd="0" destOrd="0" presId="urn:microsoft.com/office/officeart/2005/8/layout/pyramid1"/>
    <dgm:cxn modelId="{476CB1C8-FCB5-6247-BF97-B1DBFDECC452}" type="presParOf" srcId="{D0C02AFF-E15B-B042-8DD0-7B161718DB9C}" destId="{50879FEA-091C-E241-9F14-FA7A39D9A292}" srcOrd="1" destOrd="0" presId="urn:microsoft.com/office/officeart/2005/8/layout/pyramid1"/>
    <dgm:cxn modelId="{ABAF4448-956E-9449-B8A6-8A777378245E}" type="presParOf" srcId="{D0C02AFF-E15B-B042-8DD0-7B161718DB9C}" destId="{9CC426BD-EAFA-9B41-B2C9-E612C6182B66}" srcOrd="2" destOrd="0" presId="urn:microsoft.com/office/officeart/2005/8/layout/pyramid1"/>
    <dgm:cxn modelId="{1AD9B65C-B4E1-2749-9CD1-AF76FA76A8B8}" type="presParOf" srcId="{D0C02AFF-E15B-B042-8DD0-7B161718DB9C}" destId="{C173F1A5-585C-F64D-8777-616F2F1CB556}"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1B3EBB-52D8-324D-A819-5AABF324238E}" type="doc">
      <dgm:prSet loTypeId="urn:microsoft.com/office/officeart/2005/8/layout/vList5" loCatId="" qsTypeId="urn:microsoft.com/office/officeart/2005/8/quickstyle/simple3" qsCatId="simple" csTypeId="urn:microsoft.com/office/officeart/2005/8/colors/accent0_1" csCatId="mainScheme" phldr="1"/>
      <dgm:spPr/>
      <dgm:t>
        <a:bodyPr/>
        <a:lstStyle/>
        <a:p>
          <a:endParaRPr lang="en-US"/>
        </a:p>
      </dgm:t>
    </dgm:pt>
    <dgm:pt modelId="{02AE93A8-C1FF-184A-8088-021BE3715AB9}">
      <dgm:prSet/>
      <dgm:spPr/>
      <dgm:t>
        <a:bodyPr/>
        <a:lstStyle/>
        <a:p>
          <a:r>
            <a:rPr lang="en-US" b="0" i="0" dirty="0" err="1"/>
            <a:t>Donalla</a:t>
          </a:r>
          <a:r>
            <a:rPr lang="en-US" b="0" i="0" dirty="0"/>
            <a:t> Meadows resources</a:t>
          </a:r>
          <a:endParaRPr lang="en-US" dirty="0"/>
        </a:p>
      </dgm:t>
    </dgm:pt>
    <dgm:pt modelId="{41F48DAC-2486-5940-AF6E-4E79EC27381F}" type="parTrans" cxnId="{1FCB6E99-2CB2-A94B-A759-BE39B09DBBA0}">
      <dgm:prSet/>
      <dgm:spPr/>
      <dgm:t>
        <a:bodyPr/>
        <a:lstStyle/>
        <a:p>
          <a:endParaRPr lang="en-US"/>
        </a:p>
      </dgm:t>
    </dgm:pt>
    <dgm:pt modelId="{DF8B8108-18E1-9B40-A4FB-7C59FC9390DC}" type="sibTrans" cxnId="{1FCB6E99-2CB2-A94B-A759-BE39B09DBBA0}">
      <dgm:prSet/>
      <dgm:spPr/>
      <dgm:t>
        <a:bodyPr/>
        <a:lstStyle/>
        <a:p>
          <a:endParaRPr lang="en-US"/>
        </a:p>
      </dgm:t>
    </dgm:pt>
    <dgm:pt modelId="{367E1A00-1C41-7E49-9E17-F8241B47695A}">
      <dgm:prSet/>
      <dgm:spPr/>
      <dgm:t>
        <a:bodyPr/>
        <a:lstStyle/>
        <a:p>
          <a:r>
            <a:rPr lang="en-US" b="0" i="0" dirty="0" err="1"/>
            <a:t>Rechtin</a:t>
          </a:r>
          <a:r>
            <a:rPr lang="en-US" b="0" i="0" dirty="0"/>
            <a:t> &amp; Maier book</a:t>
          </a:r>
          <a:endParaRPr lang="en-US" dirty="0"/>
        </a:p>
      </dgm:t>
    </dgm:pt>
    <dgm:pt modelId="{1B645A86-7BC2-BE4A-AA87-B9C531F85887}" type="parTrans" cxnId="{F20A3AA3-C30F-DC4B-B595-E30025789467}">
      <dgm:prSet/>
      <dgm:spPr/>
      <dgm:t>
        <a:bodyPr/>
        <a:lstStyle/>
        <a:p>
          <a:endParaRPr lang="en-US"/>
        </a:p>
      </dgm:t>
    </dgm:pt>
    <dgm:pt modelId="{5C6C2328-8073-0547-BD97-9008544CFECF}" type="sibTrans" cxnId="{F20A3AA3-C30F-DC4B-B595-E30025789467}">
      <dgm:prSet/>
      <dgm:spPr/>
      <dgm:t>
        <a:bodyPr/>
        <a:lstStyle/>
        <a:p>
          <a:endParaRPr lang="en-US"/>
        </a:p>
      </dgm:t>
    </dgm:pt>
    <dgm:pt modelId="{A82AD502-9BC3-0C47-8009-ECA500063D6A}">
      <dgm:prSet/>
      <dgm:spPr/>
      <dgm:t>
        <a:bodyPr/>
        <a:lstStyle/>
        <a:p>
          <a:r>
            <a:rPr lang="en-US" b="0" i="0" dirty="0"/>
            <a:t>Peter Senge &amp; </a:t>
          </a:r>
          <a:r>
            <a:rPr lang="en-US" b="0" i="0" dirty="0" err="1"/>
            <a:t>SoL</a:t>
          </a:r>
          <a:endParaRPr lang="en-US" dirty="0"/>
        </a:p>
      </dgm:t>
    </dgm:pt>
    <dgm:pt modelId="{C0D185AB-1952-3A42-90E9-634F0CD724D9}" type="parTrans" cxnId="{22922290-FF2B-0B4F-B310-04422C5E4CFB}">
      <dgm:prSet/>
      <dgm:spPr/>
      <dgm:t>
        <a:bodyPr/>
        <a:lstStyle/>
        <a:p>
          <a:endParaRPr lang="en-US"/>
        </a:p>
      </dgm:t>
    </dgm:pt>
    <dgm:pt modelId="{28ADD862-BDD8-4B4B-A29A-5FEE12517BAA}" type="sibTrans" cxnId="{22922290-FF2B-0B4F-B310-04422C5E4CFB}">
      <dgm:prSet/>
      <dgm:spPr/>
      <dgm:t>
        <a:bodyPr/>
        <a:lstStyle/>
        <a:p>
          <a:endParaRPr lang="en-US"/>
        </a:p>
      </dgm:t>
    </dgm:pt>
    <dgm:pt modelId="{B69BA763-256E-B343-B87C-22A0DBFDC11E}">
      <dgm:prSet/>
      <dgm:spPr/>
      <dgm:t>
        <a:bodyPr/>
        <a:lstStyle/>
        <a:p>
          <a:r>
            <a:rPr lang="en-US" b="0" i="0" dirty="0"/>
            <a:t>Systems Thinker website</a:t>
          </a:r>
          <a:endParaRPr lang="en-US" dirty="0"/>
        </a:p>
      </dgm:t>
    </dgm:pt>
    <dgm:pt modelId="{EC295E8A-3F58-FE4C-BCD7-278259C7C347}" type="parTrans" cxnId="{D031CE45-86A2-0B4E-8CF7-88ACEE98194A}">
      <dgm:prSet/>
      <dgm:spPr/>
      <dgm:t>
        <a:bodyPr/>
        <a:lstStyle/>
        <a:p>
          <a:endParaRPr lang="en-US"/>
        </a:p>
      </dgm:t>
    </dgm:pt>
    <dgm:pt modelId="{1F296188-4F07-BE43-A4A5-7F9310A3FBF8}" type="sibTrans" cxnId="{D031CE45-86A2-0B4E-8CF7-88ACEE98194A}">
      <dgm:prSet/>
      <dgm:spPr/>
      <dgm:t>
        <a:bodyPr/>
        <a:lstStyle/>
        <a:p>
          <a:endParaRPr lang="en-US"/>
        </a:p>
      </dgm:t>
    </dgm:pt>
    <dgm:pt modelId="{FDE79577-9315-8141-BABB-52ED91A06198}">
      <dgm:prSet/>
      <dgm:spPr/>
      <dgm:t>
        <a:bodyPr/>
        <a:lstStyle/>
        <a:p>
          <a:r>
            <a:rPr lang="en-US" b="0" i="0" dirty="0"/>
            <a:t>Follow @</a:t>
          </a:r>
          <a:r>
            <a:rPr lang="en-US" b="0" i="0" dirty="0" err="1"/>
            <a:t>archithinkery</a:t>
          </a:r>
          <a:endParaRPr lang="en-US" dirty="0"/>
        </a:p>
      </dgm:t>
    </dgm:pt>
    <dgm:pt modelId="{BBFCA808-C567-6049-AC3B-5AAE69ED328A}" type="parTrans" cxnId="{A63BBB08-F961-7E4C-9E64-AB2480067E6E}">
      <dgm:prSet/>
      <dgm:spPr/>
      <dgm:t>
        <a:bodyPr/>
        <a:lstStyle/>
        <a:p>
          <a:endParaRPr lang="en-US"/>
        </a:p>
      </dgm:t>
    </dgm:pt>
    <dgm:pt modelId="{11DACA4A-F6D0-234B-B7A9-AE4382784E5E}" type="sibTrans" cxnId="{A63BBB08-F961-7E4C-9E64-AB2480067E6E}">
      <dgm:prSet/>
      <dgm:spPr/>
      <dgm:t>
        <a:bodyPr/>
        <a:lstStyle/>
        <a:p>
          <a:endParaRPr lang="en-US"/>
        </a:p>
      </dgm:t>
    </dgm:pt>
    <dgm:pt modelId="{C09696E4-FB9A-534E-AE3D-4A68AA92B238}">
      <dgm:prSet/>
      <dgm:spPr/>
      <dgm:t>
        <a:bodyPr/>
        <a:lstStyle/>
        <a:p>
          <a:r>
            <a:rPr lang="en-US" dirty="0">
              <a:hlinkClick xmlns:r="http://schemas.openxmlformats.org/officeDocument/2006/relationships" r:id="rId1"/>
            </a:rPr>
            <a:t>https://thesystemsthinker.com/</a:t>
          </a:r>
          <a:endParaRPr lang="en-US" dirty="0"/>
        </a:p>
      </dgm:t>
    </dgm:pt>
    <dgm:pt modelId="{1A07625B-8EA9-5D42-A280-F5F8109EE8CF}" type="parTrans" cxnId="{7F3F21E1-CDF5-3047-8C17-43F22A4EA176}">
      <dgm:prSet/>
      <dgm:spPr/>
      <dgm:t>
        <a:bodyPr/>
        <a:lstStyle/>
        <a:p>
          <a:endParaRPr lang="en-US"/>
        </a:p>
      </dgm:t>
    </dgm:pt>
    <dgm:pt modelId="{0A78240C-D020-484C-B625-14FB09276AA8}" type="sibTrans" cxnId="{7F3F21E1-CDF5-3047-8C17-43F22A4EA176}">
      <dgm:prSet/>
      <dgm:spPr/>
      <dgm:t>
        <a:bodyPr/>
        <a:lstStyle/>
        <a:p>
          <a:endParaRPr lang="en-US"/>
        </a:p>
      </dgm:t>
    </dgm:pt>
    <dgm:pt modelId="{D0C3A8A6-39EE-234E-AE28-89A8B9916756}">
      <dgm:prSet/>
      <dgm:spPr/>
      <dgm:t>
        <a:bodyPr/>
        <a:lstStyle/>
        <a:p>
          <a:r>
            <a:rPr lang="en-US" dirty="0">
              <a:hlinkClick xmlns:r="http://schemas.openxmlformats.org/officeDocument/2006/relationships" r:id="rId2"/>
            </a:rPr>
            <a:t>http://donellameadows.org/</a:t>
          </a:r>
          <a:endParaRPr lang="en-US" dirty="0"/>
        </a:p>
      </dgm:t>
    </dgm:pt>
    <dgm:pt modelId="{67B4B106-8717-5045-A1CC-749E0525D781}" type="parTrans" cxnId="{EC51E61A-DA67-F948-AFDA-3268CB626395}">
      <dgm:prSet/>
      <dgm:spPr/>
      <dgm:t>
        <a:bodyPr/>
        <a:lstStyle/>
        <a:p>
          <a:endParaRPr lang="en-US"/>
        </a:p>
      </dgm:t>
    </dgm:pt>
    <dgm:pt modelId="{C0653D01-0D3E-924F-BD7D-C1238D0FAB16}" type="sibTrans" cxnId="{EC51E61A-DA67-F948-AFDA-3268CB626395}">
      <dgm:prSet/>
      <dgm:spPr/>
      <dgm:t>
        <a:bodyPr/>
        <a:lstStyle/>
        <a:p>
          <a:endParaRPr lang="en-US"/>
        </a:p>
      </dgm:t>
    </dgm:pt>
    <dgm:pt modelId="{C11B74F3-C8EA-FD43-A9B8-D8661B2B2AAF}">
      <dgm:prSet/>
      <dgm:spPr/>
      <dgm:t>
        <a:bodyPr/>
        <a:lstStyle/>
        <a:p>
          <a:r>
            <a:rPr lang="en-US" dirty="0">
              <a:hlinkClick xmlns:r="http://schemas.openxmlformats.org/officeDocument/2006/relationships" r:id="rId3"/>
            </a:rPr>
            <a:t>https://www.crcpress.com/The-Art-of-Systems-Architecting/Maier/p/book/9781420079135</a:t>
          </a:r>
          <a:endParaRPr lang="en-US" dirty="0"/>
        </a:p>
      </dgm:t>
    </dgm:pt>
    <dgm:pt modelId="{4DB7570E-E1B2-FB44-A12A-EFCEE61174FB}" type="parTrans" cxnId="{340728FF-359E-AA45-9955-AF23E4A963E1}">
      <dgm:prSet/>
      <dgm:spPr/>
      <dgm:t>
        <a:bodyPr/>
        <a:lstStyle/>
        <a:p>
          <a:endParaRPr lang="en-US"/>
        </a:p>
      </dgm:t>
    </dgm:pt>
    <dgm:pt modelId="{D5E96ED0-E780-4B44-B947-6A6198C89F96}" type="sibTrans" cxnId="{340728FF-359E-AA45-9955-AF23E4A963E1}">
      <dgm:prSet/>
      <dgm:spPr/>
      <dgm:t>
        <a:bodyPr/>
        <a:lstStyle/>
        <a:p>
          <a:endParaRPr lang="en-US"/>
        </a:p>
      </dgm:t>
    </dgm:pt>
    <dgm:pt modelId="{E96745AC-5E8C-174F-BDCA-C07FFD82832A}">
      <dgm:prSet/>
      <dgm:spPr/>
      <dgm:t>
        <a:bodyPr/>
        <a:lstStyle/>
        <a:p>
          <a:r>
            <a:rPr lang="en-US" dirty="0">
              <a:hlinkClick xmlns:r="http://schemas.openxmlformats.org/officeDocument/2006/relationships" r:id="rId4"/>
            </a:rPr>
            <a:t>https://www.solonline.org/</a:t>
          </a:r>
          <a:endParaRPr lang="en-US" dirty="0"/>
        </a:p>
      </dgm:t>
    </dgm:pt>
    <dgm:pt modelId="{6FE001CD-AF28-F042-92B6-344A538DCFFD}" type="parTrans" cxnId="{62D22FCF-C149-C443-B857-AFD1E1AA6674}">
      <dgm:prSet/>
      <dgm:spPr/>
      <dgm:t>
        <a:bodyPr/>
        <a:lstStyle/>
        <a:p>
          <a:endParaRPr lang="en-US"/>
        </a:p>
      </dgm:t>
    </dgm:pt>
    <dgm:pt modelId="{14422003-991E-8E45-8289-1C6A96ACA763}" type="sibTrans" cxnId="{62D22FCF-C149-C443-B857-AFD1E1AA6674}">
      <dgm:prSet/>
      <dgm:spPr/>
      <dgm:t>
        <a:bodyPr/>
        <a:lstStyle/>
        <a:p>
          <a:endParaRPr lang="en-US"/>
        </a:p>
      </dgm:t>
    </dgm:pt>
    <dgm:pt modelId="{8BA98356-51E5-D34B-A4B8-47AA25F050EF}">
      <dgm:prSet/>
      <dgm:spPr/>
      <dgm:t>
        <a:bodyPr/>
        <a:lstStyle/>
        <a:p>
          <a:r>
            <a:rPr lang="en-US" dirty="0">
              <a:hlinkClick xmlns:r="http://schemas.openxmlformats.org/officeDocument/2006/relationships" r:id="rId5"/>
            </a:rPr>
            <a:t>https://twitter.com/ArchiThinkery</a:t>
          </a:r>
          <a:endParaRPr lang="en-US" dirty="0"/>
        </a:p>
      </dgm:t>
    </dgm:pt>
    <dgm:pt modelId="{46FF193E-AB99-3B46-9F61-46C27B8117B7}" type="parTrans" cxnId="{4A723B50-D25C-FB4B-A5B4-D56ECCAC68C8}">
      <dgm:prSet/>
      <dgm:spPr/>
      <dgm:t>
        <a:bodyPr/>
        <a:lstStyle/>
        <a:p>
          <a:endParaRPr lang="en-US"/>
        </a:p>
      </dgm:t>
    </dgm:pt>
    <dgm:pt modelId="{C18D6F31-A8BD-C44D-8C49-961E43D01538}" type="sibTrans" cxnId="{4A723B50-D25C-FB4B-A5B4-D56ECCAC68C8}">
      <dgm:prSet/>
      <dgm:spPr/>
      <dgm:t>
        <a:bodyPr/>
        <a:lstStyle/>
        <a:p>
          <a:endParaRPr lang="en-US"/>
        </a:p>
      </dgm:t>
    </dgm:pt>
    <dgm:pt modelId="{767F6AC1-751A-1043-BFE2-1AEFA9D6EFB3}" type="pres">
      <dgm:prSet presAssocID="{481B3EBB-52D8-324D-A819-5AABF324238E}" presName="Name0" presStyleCnt="0">
        <dgm:presLayoutVars>
          <dgm:dir/>
          <dgm:animLvl val="lvl"/>
          <dgm:resizeHandles val="exact"/>
        </dgm:presLayoutVars>
      </dgm:prSet>
      <dgm:spPr/>
    </dgm:pt>
    <dgm:pt modelId="{BD46CF3B-BEDA-3F43-A81A-72E11F170F4C}" type="pres">
      <dgm:prSet presAssocID="{02AE93A8-C1FF-184A-8088-021BE3715AB9}" presName="linNode" presStyleCnt="0"/>
      <dgm:spPr/>
    </dgm:pt>
    <dgm:pt modelId="{7096B25B-1536-A245-975F-32E67380309B}" type="pres">
      <dgm:prSet presAssocID="{02AE93A8-C1FF-184A-8088-021BE3715AB9}" presName="parentText" presStyleLbl="node1" presStyleIdx="0" presStyleCnt="5">
        <dgm:presLayoutVars>
          <dgm:chMax val="1"/>
          <dgm:bulletEnabled val="1"/>
        </dgm:presLayoutVars>
      </dgm:prSet>
      <dgm:spPr/>
    </dgm:pt>
    <dgm:pt modelId="{06E323D1-52D3-E848-BE7F-580B9870BC24}" type="pres">
      <dgm:prSet presAssocID="{02AE93A8-C1FF-184A-8088-021BE3715AB9}" presName="descendantText" presStyleLbl="alignAccFollowNode1" presStyleIdx="0" presStyleCnt="5">
        <dgm:presLayoutVars>
          <dgm:bulletEnabled val="1"/>
        </dgm:presLayoutVars>
      </dgm:prSet>
      <dgm:spPr/>
    </dgm:pt>
    <dgm:pt modelId="{A0FA7051-9A47-1448-AA3B-1814A13317E2}" type="pres">
      <dgm:prSet presAssocID="{DF8B8108-18E1-9B40-A4FB-7C59FC9390DC}" presName="sp" presStyleCnt="0"/>
      <dgm:spPr/>
    </dgm:pt>
    <dgm:pt modelId="{EA10F97E-35CA-2B48-AE48-190A58199E06}" type="pres">
      <dgm:prSet presAssocID="{367E1A00-1C41-7E49-9E17-F8241B47695A}" presName="linNode" presStyleCnt="0"/>
      <dgm:spPr/>
    </dgm:pt>
    <dgm:pt modelId="{1FE77E0E-59DF-0249-A93E-91AC97B1181E}" type="pres">
      <dgm:prSet presAssocID="{367E1A00-1C41-7E49-9E17-F8241B47695A}" presName="parentText" presStyleLbl="node1" presStyleIdx="1" presStyleCnt="5">
        <dgm:presLayoutVars>
          <dgm:chMax val="1"/>
          <dgm:bulletEnabled val="1"/>
        </dgm:presLayoutVars>
      </dgm:prSet>
      <dgm:spPr/>
    </dgm:pt>
    <dgm:pt modelId="{EA896690-2225-FB49-A4DA-5D4325B75D97}" type="pres">
      <dgm:prSet presAssocID="{367E1A00-1C41-7E49-9E17-F8241B47695A}" presName="descendantText" presStyleLbl="alignAccFollowNode1" presStyleIdx="1" presStyleCnt="5">
        <dgm:presLayoutVars>
          <dgm:bulletEnabled val="1"/>
        </dgm:presLayoutVars>
      </dgm:prSet>
      <dgm:spPr/>
    </dgm:pt>
    <dgm:pt modelId="{E9B05FBA-4FC5-4D46-B5E0-E4ABA6074AAA}" type="pres">
      <dgm:prSet presAssocID="{5C6C2328-8073-0547-BD97-9008544CFECF}" presName="sp" presStyleCnt="0"/>
      <dgm:spPr/>
    </dgm:pt>
    <dgm:pt modelId="{CC6910ED-0852-8E48-AC7D-413FE8291EB4}" type="pres">
      <dgm:prSet presAssocID="{A82AD502-9BC3-0C47-8009-ECA500063D6A}" presName="linNode" presStyleCnt="0"/>
      <dgm:spPr/>
    </dgm:pt>
    <dgm:pt modelId="{1A96A479-E13E-3640-A32D-D784DDB1561F}" type="pres">
      <dgm:prSet presAssocID="{A82AD502-9BC3-0C47-8009-ECA500063D6A}" presName="parentText" presStyleLbl="node1" presStyleIdx="2" presStyleCnt="5">
        <dgm:presLayoutVars>
          <dgm:chMax val="1"/>
          <dgm:bulletEnabled val="1"/>
        </dgm:presLayoutVars>
      </dgm:prSet>
      <dgm:spPr/>
    </dgm:pt>
    <dgm:pt modelId="{44F25F63-47C5-744F-8BC6-5FAD8B2EC28C}" type="pres">
      <dgm:prSet presAssocID="{A82AD502-9BC3-0C47-8009-ECA500063D6A}" presName="descendantText" presStyleLbl="alignAccFollowNode1" presStyleIdx="2" presStyleCnt="5">
        <dgm:presLayoutVars>
          <dgm:bulletEnabled val="1"/>
        </dgm:presLayoutVars>
      </dgm:prSet>
      <dgm:spPr/>
    </dgm:pt>
    <dgm:pt modelId="{293F88B7-FAB7-E440-B93E-343EBA6C1B56}" type="pres">
      <dgm:prSet presAssocID="{28ADD862-BDD8-4B4B-A29A-5FEE12517BAA}" presName="sp" presStyleCnt="0"/>
      <dgm:spPr/>
    </dgm:pt>
    <dgm:pt modelId="{4F4C4349-86EB-8849-8190-5908FD9A30FE}" type="pres">
      <dgm:prSet presAssocID="{B69BA763-256E-B343-B87C-22A0DBFDC11E}" presName="linNode" presStyleCnt="0"/>
      <dgm:spPr/>
    </dgm:pt>
    <dgm:pt modelId="{D161F834-5E5D-5446-B71B-FFE645A2C1E2}" type="pres">
      <dgm:prSet presAssocID="{B69BA763-256E-B343-B87C-22A0DBFDC11E}" presName="parentText" presStyleLbl="node1" presStyleIdx="3" presStyleCnt="5">
        <dgm:presLayoutVars>
          <dgm:chMax val="1"/>
          <dgm:bulletEnabled val="1"/>
        </dgm:presLayoutVars>
      </dgm:prSet>
      <dgm:spPr/>
    </dgm:pt>
    <dgm:pt modelId="{41038E9B-588B-F648-9C14-80E42459EA22}" type="pres">
      <dgm:prSet presAssocID="{B69BA763-256E-B343-B87C-22A0DBFDC11E}" presName="descendantText" presStyleLbl="alignAccFollowNode1" presStyleIdx="3" presStyleCnt="5">
        <dgm:presLayoutVars>
          <dgm:bulletEnabled val="1"/>
        </dgm:presLayoutVars>
      </dgm:prSet>
      <dgm:spPr/>
    </dgm:pt>
    <dgm:pt modelId="{FC15F537-1E0F-004D-BD27-A389CBAD8A7A}" type="pres">
      <dgm:prSet presAssocID="{1F296188-4F07-BE43-A4A5-7F9310A3FBF8}" presName="sp" presStyleCnt="0"/>
      <dgm:spPr/>
    </dgm:pt>
    <dgm:pt modelId="{75CEA8C0-0F11-CB4E-8814-E01EECDBC6CB}" type="pres">
      <dgm:prSet presAssocID="{FDE79577-9315-8141-BABB-52ED91A06198}" presName="linNode" presStyleCnt="0"/>
      <dgm:spPr/>
    </dgm:pt>
    <dgm:pt modelId="{8E775D51-09F6-1B46-8768-13C954C3442A}" type="pres">
      <dgm:prSet presAssocID="{FDE79577-9315-8141-BABB-52ED91A06198}" presName="parentText" presStyleLbl="node1" presStyleIdx="4" presStyleCnt="5">
        <dgm:presLayoutVars>
          <dgm:chMax val="1"/>
          <dgm:bulletEnabled val="1"/>
        </dgm:presLayoutVars>
      </dgm:prSet>
      <dgm:spPr/>
    </dgm:pt>
    <dgm:pt modelId="{7D9F8965-619F-ED45-AB05-4BD191875933}" type="pres">
      <dgm:prSet presAssocID="{FDE79577-9315-8141-BABB-52ED91A06198}" presName="descendantText" presStyleLbl="alignAccFollowNode1" presStyleIdx="4" presStyleCnt="5">
        <dgm:presLayoutVars>
          <dgm:bulletEnabled val="1"/>
        </dgm:presLayoutVars>
      </dgm:prSet>
      <dgm:spPr/>
    </dgm:pt>
  </dgm:ptLst>
  <dgm:cxnLst>
    <dgm:cxn modelId="{F1B82004-D093-FA45-A97C-2A1871C102BB}" type="presOf" srcId="{C09696E4-FB9A-534E-AE3D-4A68AA92B238}" destId="{41038E9B-588B-F648-9C14-80E42459EA22}" srcOrd="0" destOrd="0" presId="urn:microsoft.com/office/officeart/2005/8/layout/vList5"/>
    <dgm:cxn modelId="{A63BBB08-F961-7E4C-9E64-AB2480067E6E}" srcId="{481B3EBB-52D8-324D-A819-5AABF324238E}" destId="{FDE79577-9315-8141-BABB-52ED91A06198}" srcOrd="4" destOrd="0" parTransId="{BBFCA808-C567-6049-AC3B-5AAE69ED328A}" sibTransId="{11DACA4A-F6D0-234B-B7A9-AE4382784E5E}"/>
    <dgm:cxn modelId="{EDF26A10-7BA8-7B4E-B408-0CE0667657ED}" type="presOf" srcId="{8BA98356-51E5-D34B-A4B8-47AA25F050EF}" destId="{7D9F8965-619F-ED45-AB05-4BD191875933}" srcOrd="0" destOrd="0" presId="urn:microsoft.com/office/officeart/2005/8/layout/vList5"/>
    <dgm:cxn modelId="{EC51E61A-DA67-F948-AFDA-3268CB626395}" srcId="{02AE93A8-C1FF-184A-8088-021BE3715AB9}" destId="{D0C3A8A6-39EE-234E-AE28-89A8B9916756}" srcOrd="0" destOrd="0" parTransId="{67B4B106-8717-5045-A1CC-749E0525D781}" sibTransId="{C0653D01-0D3E-924F-BD7D-C1238D0FAB16}"/>
    <dgm:cxn modelId="{D4314C24-0B27-B241-A91A-D57FF8FAFCCA}" type="presOf" srcId="{C11B74F3-C8EA-FD43-A9B8-D8661B2B2AAF}" destId="{EA896690-2225-FB49-A4DA-5D4325B75D97}" srcOrd="0" destOrd="0" presId="urn:microsoft.com/office/officeart/2005/8/layout/vList5"/>
    <dgm:cxn modelId="{465C4228-CD5B-4A44-9CC1-E340108882D1}" type="presOf" srcId="{B69BA763-256E-B343-B87C-22A0DBFDC11E}" destId="{D161F834-5E5D-5446-B71B-FFE645A2C1E2}" srcOrd="0" destOrd="0" presId="urn:microsoft.com/office/officeart/2005/8/layout/vList5"/>
    <dgm:cxn modelId="{CDD51A36-9CCC-6F47-A650-B91EFEF8F96D}" type="presOf" srcId="{02AE93A8-C1FF-184A-8088-021BE3715AB9}" destId="{7096B25B-1536-A245-975F-32E67380309B}" srcOrd="0" destOrd="0" presId="urn:microsoft.com/office/officeart/2005/8/layout/vList5"/>
    <dgm:cxn modelId="{D031CE45-86A2-0B4E-8CF7-88ACEE98194A}" srcId="{481B3EBB-52D8-324D-A819-5AABF324238E}" destId="{B69BA763-256E-B343-B87C-22A0DBFDC11E}" srcOrd="3" destOrd="0" parTransId="{EC295E8A-3F58-FE4C-BCD7-278259C7C347}" sibTransId="{1F296188-4F07-BE43-A4A5-7F9310A3FBF8}"/>
    <dgm:cxn modelId="{C8EC4E4D-ACF2-3045-A67B-EDDC7065502C}" type="presOf" srcId="{367E1A00-1C41-7E49-9E17-F8241B47695A}" destId="{1FE77E0E-59DF-0249-A93E-91AC97B1181E}" srcOrd="0" destOrd="0" presId="urn:microsoft.com/office/officeart/2005/8/layout/vList5"/>
    <dgm:cxn modelId="{4A723B50-D25C-FB4B-A5B4-D56ECCAC68C8}" srcId="{FDE79577-9315-8141-BABB-52ED91A06198}" destId="{8BA98356-51E5-D34B-A4B8-47AA25F050EF}" srcOrd="0" destOrd="0" parTransId="{46FF193E-AB99-3B46-9F61-46C27B8117B7}" sibTransId="{C18D6F31-A8BD-C44D-8C49-961E43D01538}"/>
    <dgm:cxn modelId="{E7F7468E-77B4-744C-B793-9C4A496DC31B}" type="presOf" srcId="{D0C3A8A6-39EE-234E-AE28-89A8B9916756}" destId="{06E323D1-52D3-E848-BE7F-580B9870BC24}" srcOrd="0" destOrd="0" presId="urn:microsoft.com/office/officeart/2005/8/layout/vList5"/>
    <dgm:cxn modelId="{22922290-FF2B-0B4F-B310-04422C5E4CFB}" srcId="{481B3EBB-52D8-324D-A819-5AABF324238E}" destId="{A82AD502-9BC3-0C47-8009-ECA500063D6A}" srcOrd="2" destOrd="0" parTransId="{C0D185AB-1952-3A42-90E9-634F0CD724D9}" sibTransId="{28ADD862-BDD8-4B4B-A29A-5FEE12517BAA}"/>
    <dgm:cxn modelId="{34992792-603C-064E-8262-80B70006DC95}" type="presOf" srcId="{A82AD502-9BC3-0C47-8009-ECA500063D6A}" destId="{1A96A479-E13E-3640-A32D-D784DDB1561F}" srcOrd="0" destOrd="0" presId="urn:microsoft.com/office/officeart/2005/8/layout/vList5"/>
    <dgm:cxn modelId="{1FCB6E99-2CB2-A94B-A759-BE39B09DBBA0}" srcId="{481B3EBB-52D8-324D-A819-5AABF324238E}" destId="{02AE93A8-C1FF-184A-8088-021BE3715AB9}" srcOrd="0" destOrd="0" parTransId="{41F48DAC-2486-5940-AF6E-4E79EC27381F}" sibTransId="{DF8B8108-18E1-9B40-A4FB-7C59FC9390DC}"/>
    <dgm:cxn modelId="{F20A3AA3-C30F-DC4B-B595-E30025789467}" srcId="{481B3EBB-52D8-324D-A819-5AABF324238E}" destId="{367E1A00-1C41-7E49-9E17-F8241B47695A}" srcOrd="1" destOrd="0" parTransId="{1B645A86-7BC2-BE4A-AA87-B9C531F85887}" sibTransId="{5C6C2328-8073-0547-BD97-9008544CFECF}"/>
    <dgm:cxn modelId="{682301C1-3D2A-CB48-9246-0901C4E1748B}" type="presOf" srcId="{481B3EBB-52D8-324D-A819-5AABF324238E}" destId="{767F6AC1-751A-1043-BFE2-1AEFA9D6EFB3}" srcOrd="0" destOrd="0" presId="urn:microsoft.com/office/officeart/2005/8/layout/vList5"/>
    <dgm:cxn modelId="{62D22FCF-C149-C443-B857-AFD1E1AA6674}" srcId="{A82AD502-9BC3-0C47-8009-ECA500063D6A}" destId="{E96745AC-5E8C-174F-BDCA-C07FFD82832A}" srcOrd="0" destOrd="0" parTransId="{6FE001CD-AF28-F042-92B6-344A538DCFFD}" sibTransId="{14422003-991E-8E45-8289-1C6A96ACA763}"/>
    <dgm:cxn modelId="{7F3F21E1-CDF5-3047-8C17-43F22A4EA176}" srcId="{B69BA763-256E-B343-B87C-22A0DBFDC11E}" destId="{C09696E4-FB9A-534E-AE3D-4A68AA92B238}" srcOrd="0" destOrd="0" parTransId="{1A07625B-8EA9-5D42-A280-F5F8109EE8CF}" sibTransId="{0A78240C-D020-484C-B625-14FB09276AA8}"/>
    <dgm:cxn modelId="{BD8A49E6-4EBA-9041-8A5F-18E829BFB0B4}" type="presOf" srcId="{FDE79577-9315-8141-BABB-52ED91A06198}" destId="{8E775D51-09F6-1B46-8768-13C954C3442A}" srcOrd="0" destOrd="0" presId="urn:microsoft.com/office/officeart/2005/8/layout/vList5"/>
    <dgm:cxn modelId="{3C203AEC-B9EC-5742-8A48-DF22B731F1BE}" type="presOf" srcId="{E96745AC-5E8C-174F-BDCA-C07FFD82832A}" destId="{44F25F63-47C5-744F-8BC6-5FAD8B2EC28C}" srcOrd="0" destOrd="0" presId="urn:microsoft.com/office/officeart/2005/8/layout/vList5"/>
    <dgm:cxn modelId="{340728FF-359E-AA45-9955-AF23E4A963E1}" srcId="{367E1A00-1C41-7E49-9E17-F8241B47695A}" destId="{C11B74F3-C8EA-FD43-A9B8-D8661B2B2AAF}" srcOrd="0" destOrd="0" parTransId="{4DB7570E-E1B2-FB44-A12A-EFCEE61174FB}" sibTransId="{D5E96ED0-E780-4B44-B947-6A6198C89F96}"/>
    <dgm:cxn modelId="{4B3C74EE-B6C2-0D41-A307-F2BF54E9EE22}" type="presParOf" srcId="{767F6AC1-751A-1043-BFE2-1AEFA9D6EFB3}" destId="{BD46CF3B-BEDA-3F43-A81A-72E11F170F4C}" srcOrd="0" destOrd="0" presId="urn:microsoft.com/office/officeart/2005/8/layout/vList5"/>
    <dgm:cxn modelId="{8EC0AF02-9C08-8B41-A952-BBFFBD974FFB}" type="presParOf" srcId="{BD46CF3B-BEDA-3F43-A81A-72E11F170F4C}" destId="{7096B25B-1536-A245-975F-32E67380309B}" srcOrd="0" destOrd="0" presId="urn:microsoft.com/office/officeart/2005/8/layout/vList5"/>
    <dgm:cxn modelId="{AE442499-B7C0-9E4B-AF08-7DF810319158}" type="presParOf" srcId="{BD46CF3B-BEDA-3F43-A81A-72E11F170F4C}" destId="{06E323D1-52D3-E848-BE7F-580B9870BC24}" srcOrd="1" destOrd="0" presId="urn:microsoft.com/office/officeart/2005/8/layout/vList5"/>
    <dgm:cxn modelId="{6E77E0BF-6905-3348-97F9-784F7F930BA7}" type="presParOf" srcId="{767F6AC1-751A-1043-BFE2-1AEFA9D6EFB3}" destId="{A0FA7051-9A47-1448-AA3B-1814A13317E2}" srcOrd="1" destOrd="0" presId="urn:microsoft.com/office/officeart/2005/8/layout/vList5"/>
    <dgm:cxn modelId="{AA4850E4-524F-FF49-9D73-016C93504DDC}" type="presParOf" srcId="{767F6AC1-751A-1043-BFE2-1AEFA9D6EFB3}" destId="{EA10F97E-35CA-2B48-AE48-190A58199E06}" srcOrd="2" destOrd="0" presId="urn:microsoft.com/office/officeart/2005/8/layout/vList5"/>
    <dgm:cxn modelId="{D875FE27-87A2-A84C-B4C8-CBD65BBEE616}" type="presParOf" srcId="{EA10F97E-35CA-2B48-AE48-190A58199E06}" destId="{1FE77E0E-59DF-0249-A93E-91AC97B1181E}" srcOrd="0" destOrd="0" presId="urn:microsoft.com/office/officeart/2005/8/layout/vList5"/>
    <dgm:cxn modelId="{E12A54BB-DFED-0642-AC0F-CB52F5683F37}" type="presParOf" srcId="{EA10F97E-35CA-2B48-AE48-190A58199E06}" destId="{EA896690-2225-FB49-A4DA-5D4325B75D97}" srcOrd="1" destOrd="0" presId="urn:microsoft.com/office/officeart/2005/8/layout/vList5"/>
    <dgm:cxn modelId="{CC050816-3B17-484D-A56E-D37F945B676E}" type="presParOf" srcId="{767F6AC1-751A-1043-BFE2-1AEFA9D6EFB3}" destId="{E9B05FBA-4FC5-4D46-B5E0-E4ABA6074AAA}" srcOrd="3" destOrd="0" presId="urn:microsoft.com/office/officeart/2005/8/layout/vList5"/>
    <dgm:cxn modelId="{ED5EE838-8E27-2946-B3F4-6373960DFB21}" type="presParOf" srcId="{767F6AC1-751A-1043-BFE2-1AEFA9D6EFB3}" destId="{CC6910ED-0852-8E48-AC7D-413FE8291EB4}" srcOrd="4" destOrd="0" presId="urn:microsoft.com/office/officeart/2005/8/layout/vList5"/>
    <dgm:cxn modelId="{E0FF7E5C-80BF-FD43-8F2E-FF8C7F7BB495}" type="presParOf" srcId="{CC6910ED-0852-8E48-AC7D-413FE8291EB4}" destId="{1A96A479-E13E-3640-A32D-D784DDB1561F}" srcOrd="0" destOrd="0" presId="urn:microsoft.com/office/officeart/2005/8/layout/vList5"/>
    <dgm:cxn modelId="{A0A98204-D528-AD44-AE15-DDCD6D635931}" type="presParOf" srcId="{CC6910ED-0852-8E48-AC7D-413FE8291EB4}" destId="{44F25F63-47C5-744F-8BC6-5FAD8B2EC28C}" srcOrd="1" destOrd="0" presId="urn:microsoft.com/office/officeart/2005/8/layout/vList5"/>
    <dgm:cxn modelId="{A335DC76-7314-CA42-A091-1D9B7094DE08}" type="presParOf" srcId="{767F6AC1-751A-1043-BFE2-1AEFA9D6EFB3}" destId="{293F88B7-FAB7-E440-B93E-343EBA6C1B56}" srcOrd="5" destOrd="0" presId="urn:microsoft.com/office/officeart/2005/8/layout/vList5"/>
    <dgm:cxn modelId="{E93B835B-E3BB-8745-ACAD-A6EF75FF2E05}" type="presParOf" srcId="{767F6AC1-751A-1043-BFE2-1AEFA9D6EFB3}" destId="{4F4C4349-86EB-8849-8190-5908FD9A30FE}" srcOrd="6" destOrd="0" presId="urn:microsoft.com/office/officeart/2005/8/layout/vList5"/>
    <dgm:cxn modelId="{BD71CA8C-3752-6644-BD44-5A1AF11D6827}" type="presParOf" srcId="{4F4C4349-86EB-8849-8190-5908FD9A30FE}" destId="{D161F834-5E5D-5446-B71B-FFE645A2C1E2}" srcOrd="0" destOrd="0" presId="urn:microsoft.com/office/officeart/2005/8/layout/vList5"/>
    <dgm:cxn modelId="{F9F0B004-5875-7A4E-8365-DE6FFEBAC63D}" type="presParOf" srcId="{4F4C4349-86EB-8849-8190-5908FD9A30FE}" destId="{41038E9B-588B-F648-9C14-80E42459EA22}" srcOrd="1" destOrd="0" presId="urn:microsoft.com/office/officeart/2005/8/layout/vList5"/>
    <dgm:cxn modelId="{6B8187A0-2558-0140-8E54-D57E64D57203}" type="presParOf" srcId="{767F6AC1-751A-1043-BFE2-1AEFA9D6EFB3}" destId="{FC15F537-1E0F-004D-BD27-A389CBAD8A7A}" srcOrd="7" destOrd="0" presId="urn:microsoft.com/office/officeart/2005/8/layout/vList5"/>
    <dgm:cxn modelId="{1448C097-EDB2-6145-85C5-BC2AC5B43CBA}" type="presParOf" srcId="{767F6AC1-751A-1043-BFE2-1AEFA9D6EFB3}" destId="{75CEA8C0-0F11-CB4E-8814-E01EECDBC6CB}" srcOrd="8" destOrd="0" presId="urn:microsoft.com/office/officeart/2005/8/layout/vList5"/>
    <dgm:cxn modelId="{6DE436D1-19D6-E24B-BE62-CA43723E0FD1}" type="presParOf" srcId="{75CEA8C0-0F11-CB4E-8814-E01EECDBC6CB}" destId="{8E775D51-09F6-1B46-8768-13C954C3442A}" srcOrd="0" destOrd="0" presId="urn:microsoft.com/office/officeart/2005/8/layout/vList5"/>
    <dgm:cxn modelId="{E3CDB342-59B6-5B4B-9B8D-8396718329FC}" type="presParOf" srcId="{75CEA8C0-0F11-CB4E-8814-E01EECDBC6CB}" destId="{7D9F8965-619F-ED45-AB05-4BD19187593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80C9D-116E-6C49-87F5-07112CCCFF08}">
      <dsp:nvSpPr>
        <dsp:cNvPr id="0" name=""/>
        <dsp:cNvSpPr/>
      </dsp:nvSpPr>
      <dsp:spPr>
        <a:xfrm>
          <a:off x="1435" y="49379"/>
          <a:ext cx="2278239" cy="1569706"/>
        </a:xfrm>
        <a:prstGeom prst="round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7B3514-C121-D14F-9E6C-120F37EAD0C3}">
      <dsp:nvSpPr>
        <dsp:cNvPr id="0" name=""/>
        <dsp:cNvSpPr/>
      </dsp:nvSpPr>
      <dsp:spPr>
        <a:xfrm>
          <a:off x="1435" y="1619086"/>
          <a:ext cx="2278239" cy="845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t>Functional</a:t>
          </a:r>
        </a:p>
      </dsp:txBody>
      <dsp:txXfrm>
        <a:off x="1435" y="1619086"/>
        <a:ext cx="2278239" cy="845226"/>
      </dsp:txXfrm>
    </dsp:sp>
    <dsp:sp modelId="{73421B59-7FF0-C046-8D30-51287F07FEEB}">
      <dsp:nvSpPr>
        <dsp:cNvPr id="0" name=""/>
        <dsp:cNvSpPr/>
      </dsp:nvSpPr>
      <dsp:spPr>
        <a:xfrm>
          <a:off x="2507594" y="49379"/>
          <a:ext cx="2278239" cy="1569706"/>
        </a:xfrm>
        <a:prstGeom prst="round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000" b="-2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520929-026E-6848-BE9B-B7B00476DFD4}">
      <dsp:nvSpPr>
        <dsp:cNvPr id="0" name=""/>
        <dsp:cNvSpPr/>
      </dsp:nvSpPr>
      <dsp:spPr>
        <a:xfrm>
          <a:off x="2507594" y="1619086"/>
          <a:ext cx="2278239" cy="845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t>Operational</a:t>
          </a:r>
        </a:p>
      </dsp:txBody>
      <dsp:txXfrm>
        <a:off x="2507594" y="1619086"/>
        <a:ext cx="2278239" cy="845226"/>
      </dsp:txXfrm>
    </dsp:sp>
    <dsp:sp modelId="{169B4DA1-BCD8-8D45-8F89-3D6828B0C3B3}">
      <dsp:nvSpPr>
        <dsp:cNvPr id="0" name=""/>
        <dsp:cNvSpPr/>
      </dsp:nvSpPr>
      <dsp:spPr>
        <a:xfrm>
          <a:off x="5013753" y="49379"/>
          <a:ext cx="2278239" cy="1569706"/>
        </a:xfrm>
        <a:prstGeom prst="round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l="-11000" r="-11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E6E554-A9F8-2249-94F2-BF8727744890}">
      <dsp:nvSpPr>
        <dsp:cNvPr id="0" name=""/>
        <dsp:cNvSpPr/>
      </dsp:nvSpPr>
      <dsp:spPr>
        <a:xfrm>
          <a:off x="5013753" y="1619086"/>
          <a:ext cx="2278239" cy="845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t>Organizational</a:t>
          </a:r>
        </a:p>
      </dsp:txBody>
      <dsp:txXfrm>
        <a:off x="5013753" y="1619086"/>
        <a:ext cx="2278239" cy="845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8E4D4-AFB0-B340-BB71-4E77AE22652F}">
      <dsp:nvSpPr>
        <dsp:cNvPr id="0" name=""/>
        <dsp:cNvSpPr/>
      </dsp:nvSpPr>
      <dsp:spPr>
        <a:xfrm rot="5400000">
          <a:off x="5246341" y="-2159058"/>
          <a:ext cx="791132" cy="531003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t>Events</a:t>
          </a:r>
          <a:r>
            <a:rPr lang="en-US" sz="2300" kern="1200" dirty="0"/>
            <a:t> show that there is a system</a:t>
          </a:r>
        </a:p>
      </dsp:txBody>
      <dsp:txXfrm rot="-5400000">
        <a:off x="2986892" y="139011"/>
        <a:ext cx="5271410" cy="713892"/>
      </dsp:txXfrm>
    </dsp:sp>
    <dsp:sp modelId="{70AB0BF3-13CA-9446-B2D1-5DE73992D79C}">
      <dsp:nvSpPr>
        <dsp:cNvPr id="0" name=""/>
        <dsp:cNvSpPr/>
      </dsp:nvSpPr>
      <dsp:spPr>
        <a:xfrm>
          <a:off x="0" y="1498"/>
          <a:ext cx="2986892" cy="98891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What?</a:t>
          </a:r>
        </a:p>
      </dsp:txBody>
      <dsp:txXfrm>
        <a:off x="48275" y="49773"/>
        <a:ext cx="2890342" cy="892366"/>
      </dsp:txXfrm>
    </dsp:sp>
    <dsp:sp modelId="{55A806F5-300D-4041-9A55-FDC379E3812C}">
      <dsp:nvSpPr>
        <dsp:cNvPr id="0" name=""/>
        <dsp:cNvSpPr/>
      </dsp:nvSpPr>
      <dsp:spPr>
        <a:xfrm rot="5400000">
          <a:off x="5246341" y="-1120696"/>
          <a:ext cx="791132" cy="531003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t>Patterns</a:t>
          </a:r>
          <a:r>
            <a:rPr lang="en-US" sz="2300" kern="1200" dirty="0"/>
            <a:t> show its </a:t>
          </a:r>
          <a:r>
            <a:rPr lang="en-US" sz="2300" kern="1200" dirty="0" err="1"/>
            <a:t>behaviour</a:t>
          </a:r>
          <a:endParaRPr lang="en-US" sz="2300" kern="1200" dirty="0"/>
        </a:p>
      </dsp:txBody>
      <dsp:txXfrm rot="-5400000">
        <a:off x="2986892" y="1177373"/>
        <a:ext cx="5271410" cy="713892"/>
      </dsp:txXfrm>
    </dsp:sp>
    <dsp:sp modelId="{1A72ECC5-82B1-CB41-9CFC-B8308BEF3821}">
      <dsp:nvSpPr>
        <dsp:cNvPr id="0" name=""/>
        <dsp:cNvSpPr/>
      </dsp:nvSpPr>
      <dsp:spPr>
        <a:xfrm>
          <a:off x="0" y="1039860"/>
          <a:ext cx="2986892" cy="98891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How?</a:t>
          </a:r>
        </a:p>
      </dsp:txBody>
      <dsp:txXfrm>
        <a:off x="48275" y="1088135"/>
        <a:ext cx="2890342" cy="892366"/>
      </dsp:txXfrm>
    </dsp:sp>
    <dsp:sp modelId="{B50048A6-A7E1-2C4D-A4E2-B5C02A34A4BC}">
      <dsp:nvSpPr>
        <dsp:cNvPr id="0" name=""/>
        <dsp:cNvSpPr/>
      </dsp:nvSpPr>
      <dsp:spPr>
        <a:xfrm rot="5400000">
          <a:off x="5246341" y="-82334"/>
          <a:ext cx="791132" cy="531003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t>Structure</a:t>
          </a:r>
          <a:r>
            <a:rPr lang="en-US" sz="2300" kern="1200" dirty="0"/>
            <a:t> begins to show its purpose</a:t>
          </a:r>
        </a:p>
      </dsp:txBody>
      <dsp:txXfrm rot="-5400000">
        <a:off x="2986892" y="2215735"/>
        <a:ext cx="5271410" cy="713892"/>
      </dsp:txXfrm>
    </dsp:sp>
    <dsp:sp modelId="{8EDD45B6-3A50-924F-B28E-62B1AD568106}">
      <dsp:nvSpPr>
        <dsp:cNvPr id="0" name=""/>
        <dsp:cNvSpPr/>
      </dsp:nvSpPr>
      <dsp:spPr>
        <a:xfrm>
          <a:off x="0" y="2078222"/>
          <a:ext cx="2986892" cy="98891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Why?</a:t>
          </a:r>
        </a:p>
      </dsp:txBody>
      <dsp:txXfrm>
        <a:off x="48275" y="2126497"/>
        <a:ext cx="2890342" cy="8923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08150-C2E1-F846-9A25-4A23EFBDB656}">
      <dsp:nvSpPr>
        <dsp:cNvPr id="0" name=""/>
        <dsp:cNvSpPr/>
      </dsp:nvSpPr>
      <dsp:spPr>
        <a:xfrm>
          <a:off x="2169436" y="0"/>
          <a:ext cx="1446290" cy="767159"/>
        </a:xfrm>
        <a:prstGeom prst="trapezoid">
          <a:avLst>
            <a:gd name="adj" fmla="val 94263"/>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Event</a:t>
          </a:r>
        </a:p>
      </dsp:txBody>
      <dsp:txXfrm>
        <a:off x="2169436" y="0"/>
        <a:ext cx="1446290" cy="767159"/>
      </dsp:txXfrm>
    </dsp:sp>
    <dsp:sp modelId="{CA64D17B-0630-2C4E-8147-A59BB3DD512B}">
      <dsp:nvSpPr>
        <dsp:cNvPr id="0" name=""/>
        <dsp:cNvSpPr/>
      </dsp:nvSpPr>
      <dsp:spPr>
        <a:xfrm>
          <a:off x="1446290" y="767159"/>
          <a:ext cx="2892581" cy="767159"/>
        </a:xfrm>
        <a:prstGeom prst="trapezoid">
          <a:avLst>
            <a:gd name="adj" fmla="val 94263"/>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Pattern</a:t>
          </a:r>
        </a:p>
      </dsp:txBody>
      <dsp:txXfrm>
        <a:off x="1952492" y="767159"/>
        <a:ext cx="1880177" cy="767159"/>
      </dsp:txXfrm>
    </dsp:sp>
    <dsp:sp modelId="{40445B67-A474-F743-BA8A-1C74AAAE62EA}">
      <dsp:nvSpPr>
        <dsp:cNvPr id="0" name=""/>
        <dsp:cNvSpPr/>
      </dsp:nvSpPr>
      <dsp:spPr>
        <a:xfrm>
          <a:off x="723145" y="1534318"/>
          <a:ext cx="4338872" cy="767159"/>
        </a:xfrm>
        <a:prstGeom prst="trapezoid">
          <a:avLst>
            <a:gd name="adj" fmla="val 94263"/>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Structure</a:t>
          </a:r>
        </a:p>
      </dsp:txBody>
      <dsp:txXfrm>
        <a:off x="1482448" y="1534318"/>
        <a:ext cx="2820266" cy="767159"/>
      </dsp:txXfrm>
    </dsp:sp>
    <dsp:sp modelId="{9CC426BD-EAFA-9B41-B2C9-E612C6182B66}">
      <dsp:nvSpPr>
        <dsp:cNvPr id="0" name=""/>
        <dsp:cNvSpPr/>
      </dsp:nvSpPr>
      <dsp:spPr>
        <a:xfrm>
          <a:off x="0" y="2301477"/>
          <a:ext cx="5785162" cy="767159"/>
        </a:xfrm>
        <a:prstGeom prst="trapezoid">
          <a:avLst>
            <a:gd name="adj" fmla="val 94263"/>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Mental Model</a:t>
          </a:r>
        </a:p>
      </dsp:txBody>
      <dsp:txXfrm>
        <a:off x="1012403" y="2301477"/>
        <a:ext cx="3760355" cy="7671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26D44-A647-7042-91C4-CD9275427D1E}">
      <dsp:nvSpPr>
        <dsp:cNvPr id="0" name=""/>
        <dsp:cNvSpPr/>
      </dsp:nvSpPr>
      <dsp:spPr>
        <a:xfrm>
          <a:off x="0" y="11991"/>
          <a:ext cx="8197850" cy="444600"/>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Resilience</a:t>
          </a:r>
        </a:p>
      </dsp:txBody>
      <dsp:txXfrm>
        <a:off x="21704" y="33695"/>
        <a:ext cx="8154442" cy="401192"/>
      </dsp:txXfrm>
    </dsp:sp>
    <dsp:sp modelId="{863BDEC6-21F2-0D4C-BB72-3E555790E458}">
      <dsp:nvSpPr>
        <dsp:cNvPr id="0" name=""/>
        <dsp:cNvSpPr/>
      </dsp:nvSpPr>
      <dsp:spPr>
        <a:xfrm>
          <a:off x="0" y="456591"/>
          <a:ext cx="8197850"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28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The ability of the system to maintain its purpose through destabilizing events</a:t>
          </a:r>
        </a:p>
        <a:p>
          <a:pPr marL="114300" lvl="1" indent="-114300" algn="l" defTabSz="666750">
            <a:lnSpc>
              <a:spcPct val="90000"/>
            </a:lnSpc>
            <a:spcBef>
              <a:spcPct val="0"/>
            </a:spcBef>
            <a:spcAft>
              <a:spcPct val="20000"/>
            </a:spcAft>
            <a:buChar char="•"/>
          </a:pPr>
          <a:r>
            <a:rPr lang="en-US" sz="1500" kern="1200" dirty="0"/>
            <a:t>Balancing loops for balancing loops</a:t>
          </a:r>
        </a:p>
      </dsp:txBody>
      <dsp:txXfrm>
        <a:off x="0" y="456591"/>
        <a:ext cx="8197850" cy="491625"/>
      </dsp:txXfrm>
    </dsp:sp>
    <dsp:sp modelId="{A7FFB8E8-AADC-8844-8948-195399708140}">
      <dsp:nvSpPr>
        <dsp:cNvPr id="0" name=""/>
        <dsp:cNvSpPr/>
      </dsp:nvSpPr>
      <dsp:spPr>
        <a:xfrm>
          <a:off x="0" y="948216"/>
          <a:ext cx="8197850" cy="444600"/>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Self-organization</a:t>
          </a:r>
        </a:p>
      </dsp:txBody>
      <dsp:txXfrm>
        <a:off x="21704" y="969920"/>
        <a:ext cx="8154442" cy="401192"/>
      </dsp:txXfrm>
    </dsp:sp>
    <dsp:sp modelId="{5A9385C1-6DFF-BE4C-90FB-E29399AF245F}">
      <dsp:nvSpPr>
        <dsp:cNvPr id="0" name=""/>
        <dsp:cNvSpPr/>
      </dsp:nvSpPr>
      <dsp:spPr>
        <a:xfrm>
          <a:off x="0" y="1392816"/>
          <a:ext cx="8197850"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28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The ability of subsystems to change themselves</a:t>
          </a:r>
        </a:p>
        <a:p>
          <a:pPr marL="114300" lvl="1" indent="-114300" algn="l" defTabSz="666750">
            <a:lnSpc>
              <a:spcPct val="90000"/>
            </a:lnSpc>
            <a:spcBef>
              <a:spcPct val="0"/>
            </a:spcBef>
            <a:spcAft>
              <a:spcPct val="20000"/>
            </a:spcAft>
            <a:buChar char="•"/>
          </a:pPr>
          <a:r>
            <a:rPr lang="en-US" sz="1500" kern="1200" dirty="0"/>
            <a:t>How the system makes itself more complex</a:t>
          </a:r>
        </a:p>
      </dsp:txBody>
      <dsp:txXfrm>
        <a:off x="0" y="1392816"/>
        <a:ext cx="8197850" cy="491625"/>
      </dsp:txXfrm>
    </dsp:sp>
    <dsp:sp modelId="{5F268827-71B4-5240-9E87-723E25817997}">
      <dsp:nvSpPr>
        <dsp:cNvPr id="0" name=""/>
        <dsp:cNvSpPr/>
      </dsp:nvSpPr>
      <dsp:spPr>
        <a:xfrm>
          <a:off x="0" y="1884441"/>
          <a:ext cx="8197850" cy="444600"/>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Hierarchy</a:t>
          </a:r>
        </a:p>
      </dsp:txBody>
      <dsp:txXfrm>
        <a:off x="21704" y="1906145"/>
        <a:ext cx="8154442" cy="401192"/>
      </dsp:txXfrm>
    </dsp:sp>
    <dsp:sp modelId="{454A31EC-56FF-494E-93D5-D166D1FC655C}">
      <dsp:nvSpPr>
        <dsp:cNvPr id="0" name=""/>
        <dsp:cNvSpPr/>
      </dsp:nvSpPr>
      <dsp:spPr>
        <a:xfrm>
          <a:off x="0" y="2329041"/>
          <a:ext cx="8197850" cy="7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28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Not about power structures</a:t>
          </a:r>
        </a:p>
        <a:p>
          <a:pPr marL="114300" lvl="1" indent="-114300" algn="l" defTabSz="666750">
            <a:lnSpc>
              <a:spcPct val="90000"/>
            </a:lnSpc>
            <a:spcBef>
              <a:spcPct val="0"/>
            </a:spcBef>
            <a:spcAft>
              <a:spcPct val="20000"/>
            </a:spcAft>
            <a:buChar char="•"/>
          </a:pPr>
          <a:r>
            <a:rPr lang="en-US" sz="1500" kern="1200" dirty="0"/>
            <a:t>About abstraction to simplify communication between components</a:t>
          </a:r>
        </a:p>
        <a:p>
          <a:pPr marL="114300" lvl="1" indent="-114300" algn="l" defTabSz="666750">
            <a:lnSpc>
              <a:spcPct val="90000"/>
            </a:lnSpc>
            <a:spcBef>
              <a:spcPct val="0"/>
            </a:spcBef>
            <a:spcAft>
              <a:spcPct val="20000"/>
            </a:spcAft>
            <a:buChar char="•"/>
          </a:pPr>
          <a:r>
            <a:rPr lang="en-US" sz="1500" b="1" kern="1200" dirty="0"/>
            <a:t>“Stable intermediate forms”</a:t>
          </a:r>
        </a:p>
      </dsp:txBody>
      <dsp:txXfrm>
        <a:off x="0" y="2329041"/>
        <a:ext cx="8197850" cy="7276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5A407-E096-F64C-936F-3512D804C693}">
      <dsp:nvSpPr>
        <dsp:cNvPr id="0" name=""/>
        <dsp:cNvSpPr/>
      </dsp:nvSpPr>
      <dsp:spPr>
        <a:xfrm>
          <a:off x="2401" y="295834"/>
          <a:ext cx="1905359" cy="1143215"/>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Policy resistance</a:t>
          </a:r>
        </a:p>
      </dsp:txBody>
      <dsp:txXfrm>
        <a:off x="2401" y="295834"/>
        <a:ext cx="1905359" cy="1143215"/>
      </dsp:txXfrm>
    </dsp:sp>
    <dsp:sp modelId="{BB542E5E-FFA8-794C-AE31-94F915233D9D}">
      <dsp:nvSpPr>
        <dsp:cNvPr id="0" name=""/>
        <dsp:cNvSpPr/>
      </dsp:nvSpPr>
      <dsp:spPr>
        <a:xfrm>
          <a:off x="2098297" y="295834"/>
          <a:ext cx="1905359" cy="1143215"/>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Tragedy of the commons</a:t>
          </a:r>
        </a:p>
      </dsp:txBody>
      <dsp:txXfrm>
        <a:off x="2098297" y="295834"/>
        <a:ext cx="1905359" cy="1143215"/>
      </dsp:txXfrm>
    </dsp:sp>
    <dsp:sp modelId="{C34B79EA-0C6B-C744-8800-F65241046DAB}">
      <dsp:nvSpPr>
        <dsp:cNvPr id="0" name=""/>
        <dsp:cNvSpPr/>
      </dsp:nvSpPr>
      <dsp:spPr>
        <a:xfrm>
          <a:off x="4194192" y="295834"/>
          <a:ext cx="1905359" cy="1143215"/>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Drift to low performance</a:t>
          </a:r>
        </a:p>
      </dsp:txBody>
      <dsp:txXfrm>
        <a:off x="4194192" y="295834"/>
        <a:ext cx="1905359" cy="1143215"/>
      </dsp:txXfrm>
    </dsp:sp>
    <dsp:sp modelId="{DDFDDA9C-FA34-734F-BB9C-FDD695CDE3A3}">
      <dsp:nvSpPr>
        <dsp:cNvPr id="0" name=""/>
        <dsp:cNvSpPr/>
      </dsp:nvSpPr>
      <dsp:spPr>
        <a:xfrm>
          <a:off x="6290088" y="295834"/>
          <a:ext cx="1905359" cy="1143215"/>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Escalation</a:t>
          </a:r>
        </a:p>
      </dsp:txBody>
      <dsp:txXfrm>
        <a:off x="6290088" y="295834"/>
        <a:ext cx="1905359" cy="1143215"/>
      </dsp:txXfrm>
    </dsp:sp>
    <dsp:sp modelId="{464F42AE-D82C-E747-A5AC-2AE64F787EC3}">
      <dsp:nvSpPr>
        <dsp:cNvPr id="0" name=""/>
        <dsp:cNvSpPr/>
      </dsp:nvSpPr>
      <dsp:spPr>
        <a:xfrm>
          <a:off x="2401" y="1629586"/>
          <a:ext cx="1905359" cy="1143215"/>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Success to the successful</a:t>
          </a:r>
        </a:p>
      </dsp:txBody>
      <dsp:txXfrm>
        <a:off x="2401" y="1629586"/>
        <a:ext cx="1905359" cy="1143215"/>
      </dsp:txXfrm>
    </dsp:sp>
    <dsp:sp modelId="{B280FA23-10ED-9547-8536-185F271D4E3B}">
      <dsp:nvSpPr>
        <dsp:cNvPr id="0" name=""/>
        <dsp:cNvSpPr/>
      </dsp:nvSpPr>
      <dsp:spPr>
        <a:xfrm>
          <a:off x="2098297" y="1629586"/>
          <a:ext cx="1905359" cy="1143215"/>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Addiction</a:t>
          </a:r>
        </a:p>
      </dsp:txBody>
      <dsp:txXfrm>
        <a:off x="2098297" y="1629586"/>
        <a:ext cx="1905359" cy="1143215"/>
      </dsp:txXfrm>
    </dsp:sp>
    <dsp:sp modelId="{E64210A6-F5EA-5E46-B647-55BD75BDE6C9}">
      <dsp:nvSpPr>
        <dsp:cNvPr id="0" name=""/>
        <dsp:cNvSpPr/>
      </dsp:nvSpPr>
      <dsp:spPr>
        <a:xfrm>
          <a:off x="4194192" y="1629586"/>
          <a:ext cx="1905359" cy="1143215"/>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Rule beating</a:t>
          </a:r>
        </a:p>
      </dsp:txBody>
      <dsp:txXfrm>
        <a:off x="4194192" y="1629586"/>
        <a:ext cx="1905359" cy="1143215"/>
      </dsp:txXfrm>
    </dsp:sp>
    <dsp:sp modelId="{1A78658E-50F0-C64E-A716-89EF864CDC9A}">
      <dsp:nvSpPr>
        <dsp:cNvPr id="0" name=""/>
        <dsp:cNvSpPr/>
      </dsp:nvSpPr>
      <dsp:spPr>
        <a:xfrm>
          <a:off x="6290088" y="1629586"/>
          <a:ext cx="1905359" cy="1143215"/>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Seeking the wrong goal</a:t>
          </a:r>
        </a:p>
      </dsp:txBody>
      <dsp:txXfrm>
        <a:off x="6290088" y="1629586"/>
        <a:ext cx="1905359" cy="11432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C786D-2A78-0348-8412-173569468A4A}">
      <dsp:nvSpPr>
        <dsp:cNvPr id="0" name=""/>
        <dsp:cNvSpPr/>
      </dsp:nvSpPr>
      <dsp:spPr>
        <a:xfrm rot="10800000">
          <a:off x="2662623" y="0"/>
          <a:ext cx="5168622" cy="767159"/>
        </a:xfrm>
        <a:prstGeom prst="nonIsoscelesTrapezoid">
          <a:avLst>
            <a:gd name="adj1" fmla="val 0"/>
            <a:gd name="adj2" fmla="val 86769"/>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Latest software release failed and could not be backed out</a:t>
          </a:r>
        </a:p>
      </dsp:txBody>
      <dsp:txXfrm rot="10800000">
        <a:off x="3328279" y="0"/>
        <a:ext cx="4502966" cy="767159"/>
      </dsp:txXfrm>
    </dsp:sp>
    <dsp:sp modelId="{8B008150-C2E1-F846-9A25-4A23EFBDB656}">
      <dsp:nvSpPr>
        <dsp:cNvPr id="0" name=""/>
        <dsp:cNvSpPr/>
      </dsp:nvSpPr>
      <dsp:spPr>
        <a:xfrm>
          <a:off x="1996967" y="0"/>
          <a:ext cx="1331311" cy="767159"/>
        </a:xfrm>
        <a:prstGeom prst="trapezoid">
          <a:avLst>
            <a:gd name="adj" fmla="val 86769"/>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Event</a:t>
          </a:r>
        </a:p>
      </dsp:txBody>
      <dsp:txXfrm>
        <a:off x="1996967" y="0"/>
        <a:ext cx="1331311" cy="767159"/>
      </dsp:txXfrm>
    </dsp:sp>
    <dsp:sp modelId="{61CDE85C-FF78-9E40-A1E3-BC5911BEEAD3}">
      <dsp:nvSpPr>
        <dsp:cNvPr id="0" name=""/>
        <dsp:cNvSpPr/>
      </dsp:nvSpPr>
      <dsp:spPr>
        <a:xfrm rot="10800000">
          <a:off x="3328279" y="767159"/>
          <a:ext cx="4502966" cy="767159"/>
        </a:xfrm>
        <a:prstGeom prst="nonIsoscelesTrapezoid">
          <a:avLst>
            <a:gd name="adj1" fmla="val 0"/>
            <a:gd name="adj2" fmla="val 86769"/>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3 of last 4 major releases failed, prolonged recovery</a:t>
          </a:r>
        </a:p>
      </dsp:txBody>
      <dsp:txXfrm rot="10800000">
        <a:off x="3993935" y="767159"/>
        <a:ext cx="3837310" cy="767159"/>
      </dsp:txXfrm>
    </dsp:sp>
    <dsp:sp modelId="{CA64D17B-0630-2C4E-8147-A59BB3DD512B}">
      <dsp:nvSpPr>
        <dsp:cNvPr id="0" name=""/>
        <dsp:cNvSpPr/>
      </dsp:nvSpPr>
      <dsp:spPr>
        <a:xfrm>
          <a:off x="1331311" y="767159"/>
          <a:ext cx="2662623" cy="767159"/>
        </a:xfrm>
        <a:prstGeom prst="trapezoid">
          <a:avLst>
            <a:gd name="adj" fmla="val 86769"/>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Pattern</a:t>
          </a:r>
        </a:p>
      </dsp:txBody>
      <dsp:txXfrm>
        <a:off x="1797270" y="767159"/>
        <a:ext cx="1730705" cy="767159"/>
      </dsp:txXfrm>
    </dsp:sp>
    <dsp:sp modelId="{01195909-3626-7D4E-B0F1-7410C800B0AE}">
      <dsp:nvSpPr>
        <dsp:cNvPr id="0" name=""/>
        <dsp:cNvSpPr/>
      </dsp:nvSpPr>
      <dsp:spPr>
        <a:xfrm rot="10800000">
          <a:off x="3993935" y="1534318"/>
          <a:ext cx="3837310" cy="767159"/>
        </a:xfrm>
        <a:prstGeom prst="nonIsoscelesTrapezoid">
          <a:avLst>
            <a:gd name="adj1" fmla="val 0"/>
            <a:gd name="adj2" fmla="val 86769"/>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Releases happen less frequently, with more features in each one</a:t>
          </a:r>
        </a:p>
      </dsp:txBody>
      <dsp:txXfrm rot="10800000">
        <a:off x="4659591" y="1534318"/>
        <a:ext cx="3171654" cy="767159"/>
      </dsp:txXfrm>
    </dsp:sp>
    <dsp:sp modelId="{40445B67-A474-F743-BA8A-1C74AAAE62EA}">
      <dsp:nvSpPr>
        <dsp:cNvPr id="0" name=""/>
        <dsp:cNvSpPr/>
      </dsp:nvSpPr>
      <dsp:spPr>
        <a:xfrm>
          <a:off x="665655" y="1534318"/>
          <a:ext cx="3993935" cy="767159"/>
        </a:xfrm>
        <a:prstGeom prst="trapezoid">
          <a:avLst>
            <a:gd name="adj" fmla="val 86769"/>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Structure</a:t>
          </a:r>
        </a:p>
      </dsp:txBody>
      <dsp:txXfrm>
        <a:off x="1364594" y="1534318"/>
        <a:ext cx="2596058" cy="767159"/>
      </dsp:txXfrm>
    </dsp:sp>
    <dsp:sp modelId="{9E4A84AD-A53D-A541-903E-B6D750D74759}">
      <dsp:nvSpPr>
        <dsp:cNvPr id="0" name=""/>
        <dsp:cNvSpPr/>
      </dsp:nvSpPr>
      <dsp:spPr>
        <a:xfrm rot="10800000">
          <a:off x="4659591" y="2301477"/>
          <a:ext cx="3171654" cy="767159"/>
        </a:xfrm>
        <a:prstGeom prst="nonIsoscelesTrapezoid">
          <a:avLst>
            <a:gd name="adj1" fmla="val 0"/>
            <a:gd name="adj2" fmla="val 86769"/>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Lack of trust in production changes</a:t>
          </a:r>
        </a:p>
      </dsp:txBody>
      <dsp:txXfrm rot="10800000">
        <a:off x="5325247" y="2301477"/>
        <a:ext cx="2505998" cy="767159"/>
      </dsp:txXfrm>
    </dsp:sp>
    <dsp:sp modelId="{9CC426BD-EAFA-9B41-B2C9-E612C6182B66}">
      <dsp:nvSpPr>
        <dsp:cNvPr id="0" name=""/>
        <dsp:cNvSpPr/>
      </dsp:nvSpPr>
      <dsp:spPr>
        <a:xfrm>
          <a:off x="0" y="2301477"/>
          <a:ext cx="5325247" cy="767159"/>
        </a:xfrm>
        <a:prstGeom prst="trapezoid">
          <a:avLst>
            <a:gd name="adj" fmla="val 86769"/>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Mental Model</a:t>
          </a:r>
        </a:p>
      </dsp:txBody>
      <dsp:txXfrm>
        <a:off x="931918" y="2301477"/>
        <a:ext cx="3461410" cy="7671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323D1-52D3-E848-BE7F-580B9870BC24}">
      <dsp:nvSpPr>
        <dsp:cNvPr id="0" name=""/>
        <dsp:cNvSpPr/>
      </dsp:nvSpPr>
      <dsp:spPr>
        <a:xfrm rot="5400000">
          <a:off x="5338734" y="-2327130"/>
          <a:ext cx="471808" cy="5246718"/>
        </a:xfrm>
        <a:prstGeom prst="round2Same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http://donellameadows.org/</a:t>
          </a:r>
          <a:endParaRPr lang="en-US" sz="1400" kern="1200" dirty="0"/>
        </a:p>
      </dsp:txBody>
      <dsp:txXfrm rot="-5400000">
        <a:off x="2951279" y="83357"/>
        <a:ext cx="5223686" cy="425744"/>
      </dsp:txXfrm>
    </dsp:sp>
    <dsp:sp modelId="{7096B25B-1536-A245-975F-32E67380309B}">
      <dsp:nvSpPr>
        <dsp:cNvPr id="0" name=""/>
        <dsp:cNvSpPr/>
      </dsp:nvSpPr>
      <dsp:spPr>
        <a:xfrm>
          <a:off x="0" y="1348"/>
          <a:ext cx="2951279" cy="58976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err="1"/>
            <a:t>Donalla</a:t>
          </a:r>
          <a:r>
            <a:rPr lang="en-US" sz="1700" b="0" i="0" kern="1200" dirty="0"/>
            <a:t> Meadows resources</a:t>
          </a:r>
          <a:endParaRPr lang="en-US" sz="1700" kern="1200" dirty="0"/>
        </a:p>
      </dsp:txBody>
      <dsp:txXfrm>
        <a:off x="28790" y="30138"/>
        <a:ext cx="2893699" cy="532180"/>
      </dsp:txXfrm>
    </dsp:sp>
    <dsp:sp modelId="{EA896690-2225-FB49-A4DA-5D4325B75D97}">
      <dsp:nvSpPr>
        <dsp:cNvPr id="0" name=""/>
        <dsp:cNvSpPr/>
      </dsp:nvSpPr>
      <dsp:spPr>
        <a:xfrm rot="5400000">
          <a:off x="5338734" y="-1707881"/>
          <a:ext cx="471808" cy="5246718"/>
        </a:xfrm>
        <a:prstGeom prst="round2Same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2"/>
            </a:rPr>
            <a:t>https://www.crcpress.com/The-Art-of-Systems-Architecting/Maier/p/book/9781420079135</a:t>
          </a:r>
          <a:endParaRPr lang="en-US" sz="1400" kern="1200" dirty="0"/>
        </a:p>
      </dsp:txBody>
      <dsp:txXfrm rot="-5400000">
        <a:off x="2951279" y="702606"/>
        <a:ext cx="5223686" cy="425744"/>
      </dsp:txXfrm>
    </dsp:sp>
    <dsp:sp modelId="{1FE77E0E-59DF-0249-A93E-91AC97B1181E}">
      <dsp:nvSpPr>
        <dsp:cNvPr id="0" name=""/>
        <dsp:cNvSpPr/>
      </dsp:nvSpPr>
      <dsp:spPr>
        <a:xfrm>
          <a:off x="0" y="620597"/>
          <a:ext cx="2951279" cy="58976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err="1"/>
            <a:t>Rechtin</a:t>
          </a:r>
          <a:r>
            <a:rPr lang="en-US" sz="1700" b="0" i="0" kern="1200" dirty="0"/>
            <a:t> &amp; Maier book</a:t>
          </a:r>
          <a:endParaRPr lang="en-US" sz="1700" kern="1200" dirty="0"/>
        </a:p>
      </dsp:txBody>
      <dsp:txXfrm>
        <a:off x="28790" y="649387"/>
        <a:ext cx="2893699" cy="532180"/>
      </dsp:txXfrm>
    </dsp:sp>
    <dsp:sp modelId="{44F25F63-47C5-744F-8BC6-5FAD8B2EC28C}">
      <dsp:nvSpPr>
        <dsp:cNvPr id="0" name=""/>
        <dsp:cNvSpPr/>
      </dsp:nvSpPr>
      <dsp:spPr>
        <a:xfrm rot="5400000">
          <a:off x="5338734" y="-1088632"/>
          <a:ext cx="471808" cy="5246718"/>
        </a:xfrm>
        <a:prstGeom prst="round2Same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3"/>
            </a:rPr>
            <a:t>https://www.solonline.org/</a:t>
          </a:r>
          <a:endParaRPr lang="en-US" sz="1400" kern="1200" dirty="0"/>
        </a:p>
      </dsp:txBody>
      <dsp:txXfrm rot="-5400000">
        <a:off x="2951279" y="1321855"/>
        <a:ext cx="5223686" cy="425744"/>
      </dsp:txXfrm>
    </dsp:sp>
    <dsp:sp modelId="{1A96A479-E13E-3640-A32D-D784DDB1561F}">
      <dsp:nvSpPr>
        <dsp:cNvPr id="0" name=""/>
        <dsp:cNvSpPr/>
      </dsp:nvSpPr>
      <dsp:spPr>
        <a:xfrm>
          <a:off x="0" y="1239846"/>
          <a:ext cx="2951279" cy="58976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a:t>Peter Senge &amp; </a:t>
          </a:r>
          <a:r>
            <a:rPr lang="en-US" sz="1700" b="0" i="0" kern="1200" dirty="0" err="1"/>
            <a:t>SoL</a:t>
          </a:r>
          <a:endParaRPr lang="en-US" sz="1700" kern="1200" dirty="0"/>
        </a:p>
      </dsp:txBody>
      <dsp:txXfrm>
        <a:off x="28790" y="1268636"/>
        <a:ext cx="2893699" cy="532180"/>
      </dsp:txXfrm>
    </dsp:sp>
    <dsp:sp modelId="{41038E9B-588B-F648-9C14-80E42459EA22}">
      <dsp:nvSpPr>
        <dsp:cNvPr id="0" name=""/>
        <dsp:cNvSpPr/>
      </dsp:nvSpPr>
      <dsp:spPr>
        <a:xfrm rot="5400000">
          <a:off x="5338734" y="-469383"/>
          <a:ext cx="471808" cy="5246718"/>
        </a:xfrm>
        <a:prstGeom prst="round2Same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4"/>
            </a:rPr>
            <a:t>https://thesystemsthinker.com/</a:t>
          </a:r>
          <a:endParaRPr lang="en-US" sz="1400" kern="1200" dirty="0"/>
        </a:p>
      </dsp:txBody>
      <dsp:txXfrm rot="-5400000">
        <a:off x="2951279" y="1941104"/>
        <a:ext cx="5223686" cy="425744"/>
      </dsp:txXfrm>
    </dsp:sp>
    <dsp:sp modelId="{D161F834-5E5D-5446-B71B-FFE645A2C1E2}">
      <dsp:nvSpPr>
        <dsp:cNvPr id="0" name=""/>
        <dsp:cNvSpPr/>
      </dsp:nvSpPr>
      <dsp:spPr>
        <a:xfrm>
          <a:off x="0" y="1859095"/>
          <a:ext cx="2951279" cy="58976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a:t>Systems Thinker website</a:t>
          </a:r>
          <a:endParaRPr lang="en-US" sz="1700" kern="1200" dirty="0"/>
        </a:p>
      </dsp:txBody>
      <dsp:txXfrm>
        <a:off x="28790" y="1887885"/>
        <a:ext cx="2893699" cy="532180"/>
      </dsp:txXfrm>
    </dsp:sp>
    <dsp:sp modelId="{7D9F8965-619F-ED45-AB05-4BD191875933}">
      <dsp:nvSpPr>
        <dsp:cNvPr id="0" name=""/>
        <dsp:cNvSpPr/>
      </dsp:nvSpPr>
      <dsp:spPr>
        <a:xfrm rot="5400000">
          <a:off x="5338734" y="149865"/>
          <a:ext cx="471808" cy="5246718"/>
        </a:xfrm>
        <a:prstGeom prst="round2Same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5"/>
            </a:rPr>
            <a:t>https://twitter.com/ArchiThinkery</a:t>
          </a:r>
          <a:endParaRPr lang="en-US" sz="1400" kern="1200" dirty="0"/>
        </a:p>
      </dsp:txBody>
      <dsp:txXfrm rot="-5400000">
        <a:off x="2951279" y="2560352"/>
        <a:ext cx="5223686" cy="425744"/>
      </dsp:txXfrm>
    </dsp:sp>
    <dsp:sp modelId="{8E775D51-09F6-1B46-8768-13C954C3442A}">
      <dsp:nvSpPr>
        <dsp:cNvPr id="0" name=""/>
        <dsp:cNvSpPr/>
      </dsp:nvSpPr>
      <dsp:spPr>
        <a:xfrm>
          <a:off x="0" y="2478344"/>
          <a:ext cx="2951279" cy="58976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a:t>Follow @</a:t>
          </a:r>
          <a:r>
            <a:rPr lang="en-US" sz="1700" b="0" i="0" kern="1200" dirty="0" err="1"/>
            <a:t>archithinkery</a:t>
          </a:r>
          <a:endParaRPr lang="en-US" sz="1700" kern="1200" dirty="0"/>
        </a:p>
      </dsp:txBody>
      <dsp:txXfrm>
        <a:off x="28790" y="2507134"/>
        <a:ext cx="2893699" cy="532180"/>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0BF5F8-0ABE-F041-B053-C6E9A0DA689D}" type="datetimeFigureOut">
              <a:rPr lang="en-US" smtClean="0"/>
              <a:t>6/12/19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20791-EC40-7341-8BCC-58405AAD91A1}" type="slidenum">
              <a:rPr lang="en-US" smtClean="0"/>
              <a:t>‹#›</a:t>
            </a:fld>
            <a:endParaRPr lang="en-US"/>
          </a:p>
        </p:txBody>
      </p:sp>
    </p:spTree>
    <p:extLst>
      <p:ext uri="{BB962C8B-B14F-4D97-AF65-F5344CB8AC3E}">
        <p14:creationId xmlns:p14="http://schemas.microsoft.com/office/powerpoint/2010/main" val="35315960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line title w bullets">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10779" y="416572"/>
            <a:ext cx="8197998" cy="643302"/>
          </a:xfrm>
          <a:prstGeom prst="rect">
            <a:avLst/>
          </a:prstGeom>
        </p:spPr>
        <p:txBody>
          <a:bodyPr lIns="0">
            <a:noAutofit/>
          </a:bodyPr>
          <a:lstStyle>
            <a:lvl1pPr algn="l">
              <a:lnSpc>
                <a:spcPct val="90000"/>
              </a:lnSpc>
              <a:defRPr sz="4000" b="1">
                <a:solidFill>
                  <a:schemeClr val="bg1">
                    <a:lumMod val="85000"/>
                  </a:schemeClr>
                </a:solidFill>
                <a:latin typeface="Arial"/>
                <a:cs typeface="Arial"/>
              </a:defRPr>
            </a:lvl1pPr>
          </a:lstStyle>
          <a:p>
            <a:r>
              <a:rPr lang="en-US" dirty="0"/>
              <a:t>Click to add slide title</a:t>
            </a:r>
            <a:br>
              <a:rPr lang="en-US" dirty="0"/>
            </a:br>
            <a:endParaRPr lang="en-US" dirty="0"/>
          </a:p>
        </p:txBody>
      </p:sp>
      <p:sp>
        <p:nvSpPr>
          <p:cNvPr id="9" name="Content Placeholder 2"/>
          <p:cNvSpPr>
            <a:spLocks noGrp="1"/>
          </p:cNvSpPr>
          <p:nvPr>
            <p:ph idx="12"/>
          </p:nvPr>
        </p:nvSpPr>
        <p:spPr>
          <a:xfrm>
            <a:off x="510779" y="1149929"/>
            <a:ext cx="8197998" cy="3027218"/>
          </a:xfrm>
          <a:prstGeom prst="rect">
            <a:avLst/>
          </a:prstGeom>
        </p:spPr>
        <p:txBody>
          <a:bodyPr lIns="0"/>
          <a:lstStyle>
            <a:lvl1pPr marL="0" indent="0" algn="l">
              <a:spcBef>
                <a:spcPts val="600"/>
              </a:spcBef>
              <a:spcAft>
                <a:spcPts val="0"/>
              </a:spcAft>
              <a:buClr>
                <a:srgbClr val="D3002D"/>
              </a:buClr>
              <a:buFontTx/>
              <a:buNone/>
              <a:defRPr sz="2000" b="0" i="0">
                <a:solidFill>
                  <a:schemeClr val="bg1">
                    <a:lumMod val="85000"/>
                  </a:schemeClr>
                </a:solidFill>
                <a:latin typeface="Arial"/>
                <a:cs typeface="Arial"/>
              </a:defRPr>
            </a:lvl1pPr>
            <a:lvl2pPr marL="514350" indent="-168275" algn="l">
              <a:spcBef>
                <a:spcPts val="0"/>
              </a:spcBef>
              <a:spcAft>
                <a:spcPts val="0"/>
              </a:spcAft>
              <a:buClr>
                <a:schemeClr val="bg1">
                  <a:lumMod val="85000"/>
                </a:schemeClr>
              </a:buClr>
              <a:buFont typeface="Arial"/>
              <a:buChar char="•"/>
              <a:defRPr sz="1600" b="0" i="0">
                <a:solidFill>
                  <a:schemeClr val="bg1">
                    <a:lumMod val="85000"/>
                  </a:schemeClr>
                </a:solidFill>
                <a:latin typeface="Arial"/>
                <a:cs typeface="Arial"/>
              </a:defRPr>
            </a:lvl2pPr>
            <a:lvl3pPr marL="796925" indent="-168275" algn="l">
              <a:spcBef>
                <a:spcPts val="0"/>
              </a:spcBef>
              <a:spcAft>
                <a:spcPts val="0"/>
              </a:spcAft>
              <a:buClr>
                <a:schemeClr val="bg1">
                  <a:lumMod val="85000"/>
                </a:schemeClr>
              </a:buClr>
              <a:buFont typeface="Arial"/>
              <a:buChar char="•"/>
              <a:defRPr sz="1600" b="0" i="0">
                <a:solidFill>
                  <a:schemeClr val="bg1">
                    <a:lumMod val="85000"/>
                  </a:schemeClr>
                </a:solidFill>
                <a:latin typeface="Arial"/>
                <a:cs typeface="Arial"/>
              </a:defRPr>
            </a:lvl3pPr>
            <a:lvl4pPr marL="1085850" indent="-168275" algn="l">
              <a:spcBef>
                <a:spcPts val="0"/>
              </a:spcBef>
              <a:spcAft>
                <a:spcPts val="0"/>
              </a:spcAft>
              <a:buClr>
                <a:schemeClr val="bg1">
                  <a:lumMod val="85000"/>
                </a:schemeClr>
              </a:buClr>
              <a:buFont typeface="Arial"/>
              <a:buChar char="•"/>
              <a:defRPr sz="1600" b="0" i="0">
                <a:solidFill>
                  <a:schemeClr val="bg1">
                    <a:lumMod val="85000"/>
                  </a:schemeClr>
                </a:solidFill>
                <a:latin typeface="Arial"/>
                <a:cs typeface="Arial"/>
              </a:defRPr>
            </a:lvl4pPr>
            <a:lvl5pPr algn="l">
              <a:defRPr>
                <a:solidFill>
                  <a:schemeClr val="tx1">
                    <a:lumMod val="75000"/>
                    <a:lumOff val="25000"/>
                  </a:schemeClr>
                </a:solidFill>
                <a:latin typeface="Century Gothic"/>
                <a:cs typeface="Century Gothi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66926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line title w bullets">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10779" y="416571"/>
            <a:ext cx="8206637" cy="1218265"/>
          </a:xfrm>
          <a:prstGeom prst="rect">
            <a:avLst/>
          </a:prstGeom>
        </p:spPr>
        <p:txBody>
          <a:bodyPr lIns="0">
            <a:noAutofit/>
          </a:bodyPr>
          <a:lstStyle>
            <a:lvl1pPr algn="l">
              <a:lnSpc>
                <a:spcPct val="90000"/>
              </a:lnSpc>
              <a:defRPr sz="4000" b="1">
                <a:solidFill>
                  <a:schemeClr val="bg1">
                    <a:lumMod val="85000"/>
                  </a:schemeClr>
                </a:solidFill>
                <a:latin typeface="Arial"/>
                <a:cs typeface="Arial"/>
              </a:defRPr>
            </a:lvl1pPr>
          </a:lstStyle>
          <a:p>
            <a:r>
              <a:rPr lang="en-US" dirty="0"/>
              <a:t>Click to add slide title</a:t>
            </a:r>
            <a:br>
              <a:rPr lang="en-US" dirty="0"/>
            </a:br>
            <a:r>
              <a:rPr lang="en-US" dirty="0"/>
              <a:t>for two-line title</a:t>
            </a:r>
            <a:br>
              <a:rPr lang="en-US" dirty="0"/>
            </a:br>
            <a:endParaRPr lang="en-US" dirty="0"/>
          </a:p>
        </p:txBody>
      </p:sp>
      <p:sp>
        <p:nvSpPr>
          <p:cNvPr id="9" name="Content Placeholder 2"/>
          <p:cNvSpPr>
            <a:spLocks noGrp="1"/>
          </p:cNvSpPr>
          <p:nvPr>
            <p:ph idx="12"/>
          </p:nvPr>
        </p:nvSpPr>
        <p:spPr>
          <a:xfrm>
            <a:off x="510779" y="1724891"/>
            <a:ext cx="8206637" cy="2508265"/>
          </a:xfrm>
          <a:prstGeom prst="rect">
            <a:avLst/>
          </a:prstGeom>
        </p:spPr>
        <p:txBody>
          <a:bodyPr lIns="0"/>
          <a:lstStyle>
            <a:lvl1pPr marL="0" indent="0" algn="l">
              <a:spcBef>
                <a:spcPts val="600"/>
              </a:spcBef>
              <a:buClr>
                <a:srgbClr val="D3002D"/>
              </a:buClr>
              <a:buFontTx/>
              <a:buNone/>
              <a:defRPr sz="2000" b="0" i="0">
                <a:solidFill>
                  <a:srgbClr val="D9D9D9"/>
                </a:solidFill>
                <a:latin typeface="Arial"/>
                <a:cs typeface="Arial"/>
              </a:defRPr>
            </a:lvl1pPr>
            <a:lvl2pPr marL="514350" indent="-168275" algn="l">
              <a:spcBef>
                <a:spcPts val="0"/>
              </a:spcBef>
              <a:buClr>
                <a:schemeClr val="bg1">
                  <a:lumMod val="85000"/>
                </a:schemeClr>
              </a:buClr>
              <a:buFont typeface="Arial"/>
              <a:buChar char="•"/>
              <a:defRPr sz="1600" b="0" i="0">
                <a:solidFill>
                  <a:srgbClr val="D9D9D9"/>
                </a:solidFill>
                <a:latin typeface="Arial"/>
                <a:cs typeface="Arial"/>
              </a:defRPr>
            </a:lvl2pPr>
            <a:lvl3pPr marL="796925" indent="-168275" algn="l">
              <a:spcBef>
                <a:spcPts val="0"/>
              </a:spcBef>
              <a:buClr>
                <a:schemeClr val="bg1">
                  <a:lumMod val="85000"/>
                </a:schemeClr>
              </a:buClr>
              <a:buFont typeface="Arial"/>
              <a:buChar char="•"/>
              <a:defRPr sz="1600" b="0" i="0">
                <a:solidFill>
                  <a:srgbClr val="D9D9D9"/>
                </a:solidFill>
                <a:latin typeface="Arial"/>
                <a:cs typeface="Arial"/>
              </a:defRPr>
            </a:lvl3pPr>
            <a:lvl4pPr marL="1085850" indent="-168275" algn="l">
              <a:spcBef>
                <a:spcPts val="0"/>
              </a:spcBef>
              <a:buClr>
                <a:schemeClr val="bg1">
                  <a:lumMod val="85000"/>
                </a:schemeClr>
              </a:buClr>
              <a:buFont typeface="Arial"/>
              <a:buChar char="•"/>
              <a:defRPr sz="1600" b="0" i="0">
                <a:solidFill>
                  <a:srgbClr val="D9D9D9"/>
                </a:solidFill>
                <a:latin typeface="Arial"/>
                <a:cs typeface="Arial"/>
              </a:defRPr>
            </a:lvl4pPr>
            <a:lvl5pPr algn="l">
              <a:defRPr>
                <a:solidFill>
                  <a:schemeClr val="tx1">
                    <a:lumMod val="75000"/>
                    <a:lumOff val="25000"/>
                  </a:schemeClr>
                </a:solidFill>
                <a:latin typeface="Century Gothic"/>
                <a:cs typeface="Century Gothi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1376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line title w 2 columns">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10779" y="349516"/>
            <a:ext cx="8196228" cy="689576"/>
          </a:xfrm>
          <a:prstGeom prst="rect">
            <a:avLst/>
          </a:prstGeom>
        </p:spPr>
        <p:txBody>
          <a:bodyPr lIns="0">
            <a:noAutofit/>
          </a:bodyPr>
          <a:lstStyle>
            <a:lvl1pPr algn="l">
              <a:defRPr sz="4000" b="1">
                <a:solidFill>
                  <a:srgbClr val="D9D9D9"/>
                </a:solidFill>
                <a:latin typeface="Arial"/>
                <a:cs typeface="Arial"/>
              </a:defRPr>
            </a:lvl1pPr>
          </a:lstStyle>
          <a:p>
            <a:r>
              <a:rPr lang="en-US" dirty="0"/>
              <a:t>Click to add slide title</a:t>
            </a:r>
          </a:p>
        </p:txBody>
      </p:sp>
      <p:sp>
        <p:nvSpPr>
          <p:cNvPr id="9" name="Content Placeholder 2"/>
          <p:cNvSpPr>
            <a:spLocks noGrp="1"/>
          </p:cNvSpPr>
          <p:nvPr>
            <p:ph idx="12" hasCustomPrompt="1"/>
          </p:nvPr>
        </p:nvSpPr>
        <p:spPr>
          <a:xfrm>
            <a:off x="510940" y="1144623"/>
            <a:ext cx="3941728" cy="427919"/>
          </a:xfrm>
          <a:prstGeom prst="rect">
            <a:avLst/>
          </a:prstGeom>
        </p:spPr>
        <p:txBody>
          <a:bodyPr lIns="0" anchor="b"/>
          <a:lstStyle>
            <a:lvl1pPr marL="0" indent="0" algn="l">
              <a:spcBef>
                <a:spcPts val="0"/>
              </a:spcBef>
              <a:spcAft>
                <a:spcPts val="600"/>
              </a:spcAft>
              <a:buClr>
                <a:srgbClr val="D3002D"/>
              </a:buClr>
              <a:buFontTx/>
              <a:buNone/>
              <a:defRPr sz="2000" b="1" i="0">
                <a:solidFill>
                  <a:srgbClr val="D9D9D9"/>
                </a:solidFill>
                <a:latin typeface="Arial"/>
                <a:cs typeface="Arial"/>
              </a:defRPr>
            </a:lvl1pPr>
            <a:lvl2pPr marL="346075" indent="0" algn="l">
              <a:spcBef>
                <a:spcPts val="0"/>
              </a:spcBef>
              <a:spcAft>
                <a:spcPts val="600"/>
              </a:spcAft>
              <a:buClr>
                <a:srgbClr val="D3002D"/>
              </a:buClr>
              <a:buFontTx/>
              <a:buNone/>
              <a:defRPr sz="1600" b="0" i="0">
                <a:solidFill>
                  <a:srgbClr val="7F7F7F"/>
                </a:solidFill>
                <a:latin typeface="Arial"/>
                <a:cs typeface="Arial"/>
              </a:defRPr>
            </a:lvl2pPr>
            <a:lvl3pPr marL="628650" indent="0" algn="l">
              <a:spcBef>
                <a:spcPts val="0"/>
              </a:spcBef>
              <a:spcAft>
                <a:spcPts val="600"/>
              </a:spcAft>
              <a:buClr>
                <a:srgbClr val="D3002D"/>
              </a:buClr>
              <a:buFontTx/>
              <a:buNone/>
              <a:defRPr sz="1600" b="0" i="0">
                <a:solidFill>
                  <a:srgbClr val="7F7F7F"/>
                </a:solidFill>
                <a:latin typeface="Arial"/>
                <a:cs typeface="Arial"/>
              </a:defRPr>
            </a:lvl3pPr>
            <a:lvl4pPr marL="917575" indent="0" algn="l">
              <a:spcBef>
                <a:spcPts val="0"/>
              </a:spcBef>
              <a:spcAft>
                <a:spcPts val="600"/>
              </a:spcAft>
              <a:buClr>
                <a:srgbClr val="D3002D"/>
              </a:buClr>
              <a:buFontTx/>
              <a:buNone/>
              <a:defRPr sz="1600" b="0" i="0">
                <a:solidFill>
                  <a:srgbClr val="7F7F7F"/>
                </a:solidFill>
                <a:latin typeface="Arial"/>
                <a:cs typeface="Arial"/>
              </a:defRPr>
            </a:lvl4pPr>
            <a:lvl5pPr algn="l">
              <a:defRPr>
                <a:solidFill>
                  <a:schemeClr val="tx1">
                    <a:lumMod val="75000"/>
                    <a:lumOff val="25000"/>
                  </a:schemeClr>
                </a:solidFill>
                <a:latin typeface="Century Gothic"/>
                <a:cs typeface="Century Gothic"/>
              </a:defRPr>
            </a:lvl5pPr>
          </a:lstStyle>
          <a:p>
            <a:pPr lvl="0"/>
            <a:r>
              <a:rPr lang="en-US" dirty="0"/>
              <a:t>Click to edit subhead 1</a:t>
            </a:r>
          </a:p>
        </p:txBody>
      </p:sp>
      <p:sp>
        <p:nvSpPr>
          <p:cNvPr id="3" name="Text Placeholder 2">
            <a:extLst>
              <a:ext uri="{FF2B5EF4-FFF2-40B4-BE49-F238E27FC236}">
                <a16:creationId xmlns:a16="http://schemas.microsoft.com/office/drawing/2014/main" id="{C39F2858-AEB7-E94E-B85B-72F7470B9105}"/>
              </a:ext>
            </a:extLst>
          </p:cNvPr>
          <p:cNvSpPr>
            <a:spLocks noGrp="1"/>
          </p:cNvSpPr>
          <p:nvPr>
            <p:ph type="body" sz="quarter" idx="13" hasCustomPrompt="1"/>
          </p:nvPr>
        </p:nvSpPr>
        <p:spPr>
          <a:xfrm>
            <a:off x="4652533" y="1144623"/>
            <a:ext cx="4053776" cy="439229"/>
          </a:xfrm>
          <a:prstGeom prst="rect">
            <a:avLst/>
          </a:prstGeom>
        </p:spPr>
        <p:txBody>
          <a:bodyPr lIns="0" anchor="b"/>
          <a:lstStyle>
            <a:lvl1pPr marL="0" indent="0">
              <a:spcBef>
                <a:spcPts val="0"/>
              </a:spcBef>
              <a:spcAft>
                <a:spcPts val="600"/>
              </a:spcAft>
              <a:buFontTx/>
              <a:buNone/>
              <a:defRPr sz="2000" b="1">
                <a:solidFill>
                  <a:srgbClr val="D9D9D9"/>
                </a:solidFill>
              </a:defRPr>
            </a:lvl1pPr>
            <a:lvl2pPr marL="457200" indent="0">
              <a:spcBef>
                <a:spcPts val="0"/>
              </a:spcBef>
              <a:spcAft>
                <a:spcPts val="600"/>
              </a:spcAft>
              <a:buFontTx/>
              <a:buNone/>
              <a:defRPr sz="2000">
                <a:solidFill>
                  <a:srgbClr val="595959"/>
                </a:solidFill>
              </a:defRPr>
            </a:lvl2pPr>
            <a:lvl3pPr marL="914400" indent="0">
              <a:spcBef>
                <a:spcPts val="0"/>
              </a:spcBef>
              <a:spcAft>
                <a:spcPts val="600"/>
              </a:spcAft>
              <a:buFontTx/>
              <a:buNone/>
              <a:defRPr sz="2000">
                <a:solidFill>
                  <a:srgbClr val="595959"/>
                </a:solidFill>
              </a:defRPr>
            </a:lvl3pPr>
            <a:lvl4pPr marL="1371600" indent="0">
              <a:spcBef>
                <a:spcPts val="0"/>
              </a:spcBef>
              <a:spcAft>
                <a:spcPts val="600"/>
              </a:spcAft>
              <a:buFontTx/>
              <a:buNone/>
              <a:defRPr sz="2000">
                <a:solidFill>
                  <a:srgbClr val="595959"/>
                </a:solidFill>
              </a:defRPr>
            </a:lvl4pPr>
            <a:lvl5pPr marL="1828800" indent="0">
              <a:spcBef>
                <a:spcPts val="0"/>
              </a:spcBef>
              <a:spcAft>
                <a:spcPts val="600"/>
              </a:spcAft>
              <a:buFontTx/>
              <a:buNone/>
              <a:defRPr sz="2000">
                <a:solidFill>
                  <a:srgbClr val="595959"/>
                </a:solidFill>
              </a:defRPr>
            </a:lvl5pPr>
          </a:lstStyle>
          <a:p>
            <a:pPr lvl="0"/>
            <a:r>
              <a:rPr lang="en-US" dirty="0"/>
              <a:t>Click to edit subhead 2</a:t>
            </a:r>
          </a:p>
        </p:txBody>
      </p:sp>
      <p:sp>
        <p:nvSpPr>
          <p:cNvPr id="5" name="Text Placeholder 4">
            <a:extLst>
              <a:ext uri="{FF2B5EF4-FFF2-40B4-BE49-F238E27FC236}">
                <a16:creationId xmlns:a16="http://schemas.microsoft.com/office/drawing/2014/main" id="{738A0F96-A72A-0949-BE1F-FF2EC5DA0A94}"/>
              </a:ext>
            </a:extLst>
          </p:cNvPr>
          <p:cNvSpPr>
            <a:spLocks noGrp="1"/>
          </p:cNvSpPr>
          <p:nvPr>
            <p:ph type="body" sz="quarter" idx="14"/>
          </p:nvPr>
        </p:nvSpPr>
        <p:spPr>
          <a:xfrm>
            <a:off x="510779" y="1639096"/>
            <a:ext cx="3941889" cy="2586539"/>
          </a:xfrm>
          <a:prstGeom prst="rect">
            <a:avLst/>
          </a:prstGeom>
        </p:spPr>
        <p:txBody>
          <a:bodyPr lIns="0"/>
          <a:lstStyle>
            <a:lvl1pPr marL="0" indent="182880">
              <a:spcBef>
                <a:spcPts val="600"/>
              </a:spcBef>
              <a:spcAft>
                <a:spcPts val="0"/>
              </a:spcAft>
              <a:buClr>
                <a:schemeClr val="bg1">
                  <a:lumMod val="85000"/>
                </a:schemeClr>
              </a:buClr>
              <a:buFont typeface="Arial" panose="020B0604020202020204" pitchFamily="34" charset="0"/>
              <a:buChar char="•"/>
              <a:defRPr sz="1600">
                <a:solidFill>
                  <a:srgbClr val="D9D9D9"/>
                </a:solidFill>
              </a:defRPr>
            </a:lvl1pPr>
            <a:lvl2pPr marL="182880" indent="182880">
              <a:spcBef>
                <a:spcPts val="0"/>
              </a:spcBef>
              <a:spcAft>
                <a:spcPts val="0"/>
              </a:spcAft>
              <a:buClr>
                <a:schemeClr val="bg1">
                  <a:lumMod val="85000"/>
                </a:schemeClr>
              </a:buClr>
              <a:buFont typeface="Arial" panose="020B0604020202020204" pitchFamily="34" charset="0"/>
              <a:buChar char="•"/>
              <a:defRPr sz="1400">
                <a:solidFill>
                  <a:srgbClr val="D9D9D9"/>
                </a:solidFill>
              </a:defRPr>
            </a:lvl2pPr>
            <a:lvl3pPr marL="365760" indent="182880">
              <a:spcBef>
                <a:spcPts val="0"/>
              </a:spcBef>
              <a:spcAft>
                <a:spcPts val="0"/>
              </a:spcAft>
              <a:buClr>
                <a:schemeClr val="bg1">
                  <a:lumMod val="85000"/>
                </a:schemeClr>
              </a:buClr>
              <a:buFont typeface="Arial" panose="020B0604020202020204" pitchFamily="34" charset="0"/>
              <a:buChar char="•"/>
              <a:defRPr sz="1400">
                <a:solidFill>
                  <a:srgbClr val="D9D9D9"/>
                </a:solidFill>
              </a:defRPr>
            </a:lvl3pPr>
            <a:lvl4pPr marL="548640" indent="182880">
              <a:spcBef>
                <a:spcPts val="0"/>
              </a:spcBef>
              <a:spcAft>
                <a:spcPts val="0"/>
              </a:spcAft>
              <a:buClr>
                <a:schemeClr val="bg1">
                  <a:lumMod val="85000"/>
                </a:schemeClr>
              </a:buClr>
              <a:buFont typeface="Arial" panose="020B0604020202020204" pitchFamily="34" charset="0"/>
              <a:buChar char="•"/>
              <a:defRPr sz="1400">
                <a:solidFill>
                  <a:srgbClr val="D9D9D9"/>
                </a:solidFill>
              </a:defRPr>
            </a:lvl4pPr>
            <a:lvl5pPr marL="731520" indent="182880">
              <a:spcBef>
                <a:spcPts val="0"/>
              </a:spcBef>
              <a:spcAft>
                <a:spcPts val="0"/>
              </a:spcAft>
              <a:buClr>
                <a:schemeClr val="bg1">
                  <a:lumMod val="85000"/>
                </a:schemeClr>
              </a:buClr>
              <a:buFont typeface="Arial" panose="020B0604020202020204" pitchFamily="34" charset="0"/>
              <a:buChar char="•"/>
              <a:defRPr sz="1400">
                <a:solidFill>
                  <a:srgbClr val="D9D9D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9FE9EB5A-375D-744C-9402-23D17043E8A7}"/>
              </a:ext>
            </a:extLst>
          </p:cNvPr>
          <p:cNvSpPr>
            <a:spLocks noGrp="1"/>
          </p:cNvSpPr>
          <p:nvPr>
            <p:ph type="body" sz="quarter" idx="15"/>
          </p:nvPr>
        </p:nvSpPr>
        <p:spPr>
          <a:xfrm>
            <a:off x="4652532" y="1639097"/>
            <a:ext cx="4054475" cy="2586538"/>
          </a:xfrm>
          <a:prstGeom prst="rect">
            <a:avLst/>
          </a:prstGeom>
        </p:spPr>
        <p:txBody>
          <a:bodyPr lIns="0"/>
          <a:lstStyle>
            <a:lvl1pPr marL="0" indent="182880">
              <a:spcBef>
                <a:spcPts val="600"/>
              </a:spcBef>
              <a:spcAft>
                <a:spcPts val="0"/>
              </a:spcAft>
              <a:buClr>
                <a:schemeClr val="bg1">
                  <a:lumMod val="85000"/>
                </a:schemeClr>
              </a:buClr>
              <a:buFont typeface="Arial" panose="020B0604020202020204" pitchFamily="34" charset="0"/>
              <a:buChar char="•"/>
              <a:defRPr sz="1600">
                <a:solidFill>
                  <a:srgbClr val="D9D9D9"/>
                </a:solidFill>
              </a:defRPr>
            </a:lvl1pPr>
            <a:lvl2pPr marL="182880" indent="182880">
              <a:spcBef>
                <a:spcPts val="0"/>
              </a:spcBef>
              <a:spcAft>
                <a:spcPts val="0"/>
              </a:spcAft>
              <a:buClr>
                <a:schemeClr val="bg1">
                  <a:lumMod val="85000"/>
                </a:schemeClr>
              </a:buClr>
              <a:buFont typeface="Arial" panose="020B0604020202020204" pitchFamily="34" charset="0"/>
              <a:buChar char="•"/>
              <a:defRPr sz="1400">
                <a:solidFill>
                  <a:srgbClr val="D9D9D9"/>
                </a:solidFill>
              </a:defRPr>
            </a:lvl2pPr>
            <a:lvl3pPr marL="365760" indent="182880">
              <a:spcBef>
                <a:spcPts val="0"/>
              </a:spcBef>
              <a:spcAft>
                <a:spcPts val="0"/>
              </a:spcAft>
              <a:buClr>
                <a:schemeClr val="bg1">
                  <a:lumMod val="85000"/>
                </a:schemeClr>
              </a:buClr>
              <a:buFont typeface="Arial" panose="020B0604020202020204" pitchFamily="34" charset="0"/>
              <a:buChar char="•"/>
              <a:defRPr sz="1400">
                <a:solidFill>
                  <a:srgbClr val="D9D9D9"/>
                </a:solidFill>
              </a:defRPr>
            </a:lvl3pPr>
            <a:lvl4pPr marL="548640" indent="182880">
              <a:spcBef>
                <a:spcPts val="0"/>
              </a:spcBef>
              <a:spcAft>
                <a:spcPts val="0"/>
              </a:spcAft>
              <a:buClr>
                <a:schemeClr val="bg1">
                  <a:lumMod val="85000"/>
                </a:schemeClr>
              </a:buClr>
              <a:buFont typeface="Arial" panose="020B0604020202020204" pitchFamily="34" charset="0"/>
              <a:buChar char="•"/>
              <a:defRPr sz="1400">
                <a:solidFill>
                  <a:srgbClr val="D9D9D9"/>
                </a:solidFill>
              </a:defRPr>
            </a:lvl4pPr>
            <a:lvl5pPr marL="731520" indent="182880">
              <a:spcBef>
                <a:spcPts val="0"/>
              </a:spcBef>
              <a:spcAft>
                <a:spcPts val="0"/>
              </a:spcAft>
              <a:buClr>
                <a:schemeClr val="bg1">
                  <a:lumMod val="85000"/>
                </a:schemeClr>
              </a:buClr>
              <a:buFont typeface="Arial" panose="020B0604020202020204" pitchFamily="34" charset="0"/>
              <a:buChar char="•"/>
              <a:defRPr sz="1400">
                <a:solidFill>
                  <a:srgbClr val="D9D9D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9095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line title w bullets">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10779" y="416571"/>
            <a:ext cx="8197998" cy="629447"/>
          </a:xfrm>
          <a:prstGeom prst="rect">
            <a:avLst/>
          </a:prstGeom>
        </p:spPr>
        <p:txBody>
          <a:bodyPr lIns="0">
            <a:noAutofit/>
          </a:bodyPr>
          <a:lstStyle>
            <a:lvl1pPr algn="l">
              <a:lnSpc>
                <a:spcPct val="90000"/>
              </a:lnSpc>
              <a:defRPr sz="4000" b="1">
                <a:solidFill>
                  <a:schemeClr val="tx1">
                    <a:lumMod val="85000"/>
                    <a:lumOff val="15000"/>
                  </a:schemeClr>
                </a:solidFill>
                <a:latin typeface="Arial"/>
                <a:cs typeface="Arial"/>
              </a:defRPr>
            </a:lvl1pPr>
          </a:lstStyle>
          <a:p>
            <a:r>
              <a:rPr lang="en-US" dirty="0"/>
              <a:t>Click to add slide title</a:t>
            </a:r>
            <a:br>
              <a:rPr lang="en-US" dirty="0"/>
            </a:br>
            <a:endParaRPr lang="en-US" dirty="0"/>
          </a:p>
        </p:txBody>
      </p:sp>
      <p:sp>
        <p:nvSpPr>
          <p:cNvPr id="9" name="Content Placeholder 2"/>
          <p:cNvSpPr>
            <a:spLocks noGrp="1"/>
          </p:cNvSpPr>
          <p:nvPr>
            <p:ph idx="12"/>
          </p:nvPr>
        </p:nvSpPr>
        <p:spPr>
          <a:xfrm>
            <a:off x="510779" y="1122219"/>
            <a:ext cx="8197998" cy="3069454"/>
          </a:xfrm>
          <a:prstGeom prst="rect">
            <a:avLst/>
          </a:prstGeom>
        </p:spPr>
        <p:txBody>
          <a:bodyPr lIns="0"/>
          <a:lstStyle>
            <a:lvl1pPr marL="0" indent="0" algn="l">
              <a:spcBef>
                <a:spcPts val="600"/>
              </a:spcBef>
              <a:buClr>
                <a:srgbClr val="D3002D"/>
              </a:buClr>
              <a:buFontTx/>
              <a:buNone/>
              <a:defRPr sz="2000" b="0" i="0">
                <a:solidFill>
                  <a:schemeClr val="tx1">
                    <a:lumMod val="65000"/>
                    <a:lumOff val="35000"/>
                  </a:schemeClr>
                </a:solidFill>
                <a:latin typeface="Arial"/>
                <a:cs typeface="Arial"/>
              </a:defRPr>
            </a:lvl1pPr>
            <a:lvl2pPr marL="514350" indent="-168275" algn="l">
              <a:spcBef>
                <a:spcPts val="0"/>
              </a:spcBef>
              <a:buClr>
                <a:schemeClr val="tx1">
                  <a:lumMod val="65000"/>
                  <a:lumOff val="35000"/>
                </a:schemeClr>
              </a:buClr>
              <a:buFont typeface="Arial"/>
              <a:buChar char="•"/>
              <a:defRPr sz="1600" b="0" i="0">
                <a:solidFill>
                  <a:schemeClr val="tx1">
                    <a:lumMod val="65000"/>
                    <a:lumOff val="35000"/>
                  </a:schemeClr>
                </a:solidFill>
                <a:latin typeface="Arial"/>
                <a:cs typeface="Arial"/>
              </a:defRPr>
            </a:lvl2pPr>
            <a:lvl3pPr marL="796925" indent="-168275" algn="l">
              <a:spcBef>
                <a:spcPts val="0"/>
              </a:spcBef>
              <a:buClr>
                <a:schemeClr val="tx1">
                  <a:lumMod val="65000"/>
                  <a:lumOff val="35000"/>
                </a:schemeClr>
              </a:buClr>
              <a:buFont typeface="Arial"/>
              <a:buChar char="•"/>
              <a:defRPr sz="1600" b="0" i="0">
                <a:solidFill>
                  <a:schemeClr val="tx1">
                    <a:lumMod val="65000"/>
                    <a:lumOff val="35000"/>
                  </a:schemeClr>
                </a:solidFill>
                <a:latin typeface="Arial"/>
                <a:cs typeface="Arial"/>
              </a:defRPr>
            </a:lvl3pPr>
            <a:lvl4pPr marL="1085850" indent="-168275" algn="l">
              <a:spcBef>
                <a:spcPts val="0"/>
              </a:spcBef>
              <a:buClr>
                <a:schemeClr val="tx1">
                  <a:lumMod val="65000"/>
                  <a:lumOff val="35000"/>
                </a:schemeClr>
              </a:buClr>
              <a:buFont typeface="Arial"/>
              <a:buChar char="•"/>
              <a:defRPr sz="1600" b="0" i="0">
                <a:solidFill>
                  <a:schemeClr val="tx1">
                    <a:lumMod val="65000"/>
                    <a:lumOff val="35000"/>
                  </a:schemeClr>
                </a:solidFill>
                <a:latin typeface="Arial"/>
                <a:cs typeface="Arial"/>
              </a:defRPr>
            </a:lvl4pPr>
            <a:lvl5pPr algn="l">
              <a:defRPr>
                <a:solidFill>
                  <a:schemeClr val="tx1">
                    <a:lumMod val="75000"/>
                    <a:lumOff val="25000"/>
                  </a:schemeClr>
                </a:solidFill>
                <a:latin typeface="Century Gothic"/>
                <a:cs typeface="Century Gothi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7260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title w bullets">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10779" y="416571"/>
            <a:ext cx="8206637" cy="1225193"/>
          </a:xfrm>
          <a:prstGeom prst="rect">
            <a:avLst/>
          </a:prstGeom>
        </p:spPr>
        <p:txBody>
          <a:bodyPr lIns="0">
            <a:noAutofit/>
          </a:bodyPr>
          <a:lstStyle>
            <a:lvl1pPr algn="l">
              <a:lnSpc>
                <a:spcPct val="90000"/>
              </a:lnSpc>
              <a:defRPr sz="4000" b="1">
                <a:solidFill>
                  <a:schemeClr val="tx1">
                    <a:lumMod val="85000"/>
                    <a:lumOff val="15000"/>
                  </a:schemeClr>
                </a:solidFill>
                <a:latin typeface="Arial"/>
                <a:cs typeface="Arial"/>
              </a:defRPr>
            </a:lvl1pPr>
          </a:lstStyle>
          <a:p>
            <a:r>
              <a:rPr lang="en-US" dirty="0"/>
              <a:t>Click to add slide title</a:t>
            </a:r>
            <a:br>
              <a:rPr lang="en-US" dirty="0"/>
            </a:br>
            <a:r>
              <a:rPr lang="en-US" dirty="0"/>
              <a:t>for two-line title</a:t>
            </a:r>
            <a:br>
              <a:rPr lang="en-US" dirty="0"/>
            </a:br>
            <a:endParaRPr lang="en-US" dirty="0"/>
          </a:p>
        </p:txBody>
      </p:sp>
      <p:sp>
        <p:nvSpPr>
          <p:cNvPr id="9" name="Content Placeholder 2"/>
          <p:cNvSpPr>
            <a:spLocks noGrp="1"/>
          </p:cNvSpPr>
          <p:nvPr>
            <p:ph idx="12"/>
          </p:nvPr>
        </p:nvSpPr>
        <p:spPr>
          <a:xfrm>
            <a:off x="510779" y="1738745"/>
            <a:ext cx="8206637" cy="2494411"/>
          </a:xfrm>
          <a:prstGeom prst="rect">
            <a:avLst/>
          </a:prstGeom>
        </p:spPr>
        <p:txBody>
          <a:bodyPr lIns="0"/>
          <a:lstStyle>
            <a:lvl1pPr marL="0" indent="0" algn="l">
              <a:spcBef>
                <a:spcPts val="600"/>
              </a:spcBef>
              <a:buClr>
                <a:srgbClr val="D3002D"/>
              </a:buClr>
              <a:buFontTx/>
              <a:buNone/>
              <a:defRPr sz="2000" b="0" i="0">
                <a:solidFill>
                  <a:schemeClr val="tx1">
                    <a:lumMod val="65000"/>
                    <a:lumOff val="35000"/>
                  </a:schemeClr>
                </a:solidFill>
                <a:latin typeface="Arial"/>
                <a:cs typeface="Arial"/>
              </a:defRPr>
            </a:lvl1pPr>
            <a:lvl2pPr marL="514350" indent="-168275" algn="l">
              <a:spcBef>
                <a:spcPts val="0"/>
              </a:spcBef>
              <a:buClr>
                <a:schemeClr val="tx1">
                  <a:lumMod val="85000"/>
                  <a:lumOff val="15000"/>
                </a:schemeClr>
              </a:buClr>
              <a:buFont typeface="Arial"/>
              <a:buChar char="•"/>
              <a:defRPr sz="1600" b="0" i="0">
                <a:solidFill>
                  <a:schemeClr val="tx1">
                    <a:lumMod val="65000"/>
                    <a:lumOff val="35000"/>
                  </a:schemeClr>
                </a:solidFill>
                <a:latin typeface="Arial"/>
                <a:cs typeface="Arial"/>
              </a:defRPr>
            </a:lvl2pPr>
            <a:lvl3pPr marL="796925" indent="-168275" algn="l">
              <a:spcBef>
                <a:spcPts val="0"/>
              </a:spcBef>
              <a:buClr>
                <a:schemeClr val="tx1">
                  <a:lumMod val="85000"/>
                  <a:lumOff val="15000"/>
                </a:schemeClr>
              </a:buClr>
              <a:buFont typeface="Arial"/>
              <a:buChar char="•"/>
              <a:defRPr sz="1600" b="0" i="0">
                <a:solidFill>
                  <a:schemeClr val="tx1">
                    <a:lumMod val="65000"/>
                    <a:lumOff val="35000"/>
                  </a:schemeClr>
                </a:solidFill>
                <a:latin typeface="Arial"/>
                <a:cs typeface="Arial"/>
              </a:defRPr>
            </a:lvl3pPr>
            <a:lvl4pPr marL="1085850" indent="-168275" algn="l">
              <a:spcBef>
                <a:spcPts val="0"/>
              </a:spcBef>
              <a:buClr>
                <a:schemeClr val="tx1">
                  <a:lumMod val="85000"/>
                  <a:lumOff val="15000"/>
                </a:schemeClr>
              </a:buClr>
              <a:buFont typeface="Arial"/>
              <a:buChar char="•"/>
              <a:defRPr sz="1600" b="0" i="0">
                <a:solidFill>
                  <a:schemeClr val="tx1">
                    <a:lumMod val="65000"/>
                    <a:lumOff val="35000"/>
                  </a:schemeClr>
                </a:solidFill>
                <a:latin typeface="Arial"/>
                <a:cs typeface="Arial"/>
              </a:defRPr>
            </a:lvl4pPr>
            <a:lvl5pPr algn="l">
              <a:defRPr>
                <a:solidFill>
                  <a:schemeClr val="tx1">
                    <a:lumMod val="75000"/>
                    <a:lumOff val="25000"/>
                  </a:schemeClr>
                </a:solidFill>
                <a:latin typeface="Century Gothic"/>
                <a:cs typeface="Century Gothi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72813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line title w 2 columns">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10779" y="349515"/>
            <a:ext cx="8196228" cy="661867"/>
          </a:xfrm>
          <a:prstGeom prst="rect">
            <a:avLst/>
          </a:prstGeom>
        </p:spPr>
        <p:txBody>
          <a:bodyPr lIns="0">
            <a:noAutofit/>
          </a:bodyPr>
          <a:lstStyle>
            <a:lvl1pPr algn="l">
              <a:defRPr sz="4000" b="1">
                <a:solidFill>
                  <a:srgbClr val="262626"/>
                </a:solidFill>
                <a:latin typeface="Arial"/>
                <a:cs typeface="Arial"/>
              </a:defRPr>
            </a:lvl1pPr>
          </a:lstStyle>
          <a:p>
            <a:r>
              <a:rPr lang="en-US" dirty="0"/>
              <a:t>Click to add slide title</a:t>
            </a:r>
          </a:p>
        </p:txBody>
      </p:sp>
      <p:sp>
        <p:nvSpPr>
          <p:cNvPr id="9" name="Content Placeholder 2"/>
          <p:cNvSpPr>
            <a:spLocks noGrp="1"/>
          </p:cNvSpPr>
          <p:nvPr>
            <p:ph idx="12" hasCustomPrompt="1"/>
          </p:nvPr>
        </p:nvSpPr>
        <p:spPr>
          <a:xfrm>
            <a:off x="510940" y="1130768"/>
            <a:ext cx="3941728" cy="427919"/>
          </a:xfrm>
          <a:prstGeom prst="rect">
            <a:avLst/>
          </a:prstGeom>
        </p:spPr>
        <p:txBody>
          <a:bodyPr lIns="0" anchor="b"/>
          <a:lstStyle>
            <a:lvl1pPr marL="0" indent="0" algn="l">
              <a:spcBef>
                <a:spcPts val="0"/>
              </a:spcBef>
              <a:spcAft>
                <a:spcPts val="600"/>
              </a:spcAft>
              <a:buClr>
                <a:srgbClr val="D3002D"/>
              </a:buClr>
              <a:buFontTx/>
              <a:buNone/>
              <a:defRPr sz="2000" b="1" i="0">
                <a:solidFill>
                  <a:schemeClr val="tx1">
                    <a:lumMod val="85000"/>
                    <a:lumOff val="15000"/>
                  </a:schemeClr>
                </a:solidFill>
                <a:latin typeface="Arial"/>
                <a:cs typeface="Arial"/>
              </a:defRPr>
            </a:lvl1pPr>
            <a:lvl2pPr marL="346075" indent="0" algn="l">
              <a:spcBef>
                <a:spcPts val="0"/>
              </a:spcBef>
              <a:spcAft>
                <a:spcPts val="600"/>
              </a:spcAft>
              <a:buClr>
                <a:srgbClr val="D3002D"/>
              </a:buClr>
              <a:buFontTx/>
              <a:buNone/>
              <a:defRPr sz="1600" b="0" i="0">
                <a:solidFill>
                  <a:srgbClr val="7F7F7F"/>
                </a:solidFill>
                <a:latin typeface="Arial"/>
                <a:cs typeface="Arial"/>
              </a:defRPr>
            </a:lvl2pPr>
            <a:lvl3pPr marL="628650" indent="0" algn="l">
              <a:spcBef>
                <a:spcPts val="0"/>
              </a:spcBef>
              <a:spcAft>
                <a:spcPts val="600"/>
              </a:spcAft>
              <a:buClr>
                <a:srgbClr val="D3002D"/>
              </a:buClr>
              <a:buFontTx/>
              <a:buNone/>
              <a:defRPr sz="1600" b="0" i="0">
                <a:solidFill>
                  <a:srgbClr val="7F7F7F"/>
                </a:solidFill>
                <a:latin typeface="Arial"/>
                <a:cs typeface="Arial"/>
              </a:defRPr>
            </a:lvl3pPr>
            <a:lvl4pPr marL="917575" indent="0" algn="l">
              <a:spcBef>
                <a:spcPts val="0"/>
              </a:spcBef>
              <a:spcAft>
                <a:spcPts val="600"/>
              </a:spcAft>
              <a:buClr>
                <a:srgbClr val="D3002D"/>
              </a:buClr>
              <a:buFontTx/>
              <a:buNone/>
              <a:defRPr sz="1600" b="0" i="0">
                <a:solidFill>
                  <a:srgbClr val="7F7F7F"/>
                </a:solidFill>
                <a:latin typeface="Arial"/>
                <a:cs typeface="Arial"/>
              </a:defRPr>
            </a:lvl4pPr>
            <a:lvl5pPr algn="l">
              <a:defRPr>
                <a:solidFill>
                  <a:schemeClr val="tx1">
                    <a:lumMod val="75000"/>
                    <a:lumOff val="25000"/>
                  </a:schemeClr>
                </a:solidFill>
                <a:latin typeface="Century Gothic"/>
                <a:cs typeface="Century Gothic"/>
              </a:defRPr>
            </a:lvl5pPr>
          </a:lstStyle>
          <a:p>
            <a:pPr lvl="0"/>
            <a:r>
              <a:rPr lang="en-US" dirty="0"/>
              <a:t>Click to edit subhead 1</a:t>
            </a:r>
          </a:p>
        </p:txBody>
      </p:sp>
      <p:sp>
        <p:nvSpPr>
          <p:cNvPr id="3" name="Text Placeholder 2">
            <a:extLst>
              <a:ext uri="{FF2B5EF4-FFF2-40B4-BE49-F238E27FC236}">
                <a16:creationId xmlns:a16="http://schemas.microsoft.com/office/drawing/2014/main" id="{C39F2858-AEB7-E94E-B85B-72F7470B9105}"/>
              </a:ext>
            </a:extLst>
          </p:cNvPr>
          <p:cNvSpPr>
            <a:spLocks noGrp="1"/>
          </p:cNvSpPr>
          <p:nvPr>
            <p:ph type="body" sz="quarter" idx="13" hasCustomPrompt="1"/>
          </p:nvPr>
        </p:nvSpPr>
        <p:spPr>
          <a:xfrm>
            <a:off x="4652533" y="1130768"/>
            <a:ext cx="4053776" cy="439229"/>
          </a:xfrm>
          <a:prstGeom prst="rect">
            <a:avLst/>
          </a:prstGeom>
        </p:spPr>
        <p:txBody>
          <a:bodyPr lIns="0" anchor="b"/>
          <a:lstStyle>
            <a:lvl1pPr marL="0" indent="0">
              <a:spcBef>
                <a:spcPts val="0"/>
              </a:spcBef>
              <a:spcAft>
                <a:spcPts val="600"/>
              </a:spcAft>
              <a:buFontTx/>
              <a:buNone/>
              <a:defRPr sz="2000" b="1">
                <a:solidFill>
                  <a:srgbClr val="262626"/>
                </a:solidFill>
              </a:defRPr>
            </a:lvl1pPr>
            <a:lvl2pPr marL="457200" indent="0">
              <a:spcBef>
                <a:spcPts val="0"/>
              </a:spcBef>
              <a:spcAft>
                <a:spcPts val="600"/>
              </a:spcAft>
              <a:buFontTx/>
              <a:buNone/>
              <a:defRPr sz="2000">
                <a:solidFill>
                  <a:srgbClr val="595959"/>
                </a:solidFill>
              </a:defRPr>
            </a:lvl2pPr>
            <a:lvl3pPr marL="914400" indent="0">
              <a:spcBef>
                <a:spcPts val="0"/>
              </a:spcBef>
              <a:spcAft>
                <a:spcPts val="600"/>
              </a:spcAft>
              <a:buFontTx/>
              <a:buNone/>
              <a:defRPr sz="2000">
                <a:solidFill>
                  <a:srgbClr val="595959"/>
                </a:solidFill>
              </a:defRPr>
            </a:lvl3pPr>
            <a:lvl4pPr marL="1371600" indent="0">
              <a:spcBef>
                <a:spcPts val="0"/>
              </a:spcBef>
              <a:spcAft>
                <a:spcPts val="600"/>
              </a:spcAft>
              <a:buFontTx/>
              <a:buNone/>
              <a:defRPr sz="2000">
                <a:solidFill>
                  <a:srgbClr val="595959"/>
                </a:solidFill>
              </a:defRPr>
            </a:lvl4pPr>
            <a:lvl5pPr marL="1828800" indent="0">
              <a:spcBef>
                <a:spcPts val="0"/>
              </a:spcBef>
              <a:spcAft>
                <a:spcPts val="600"/>
              </a:spcAft>
              <a:buFontTx/>
              <a:buNone/>
              <a:defRPr sz="2000">
                <a:solidFill>
                  <a:srgbClr val="595959"/>
                </a:solidFill>
              </a:defRPr>
            </a:lvl5pPr>
          </a:lstStyle>
          <a:p>
            <a:pPr lvl="0"/>
            <a:r>
              <a:rPr lang="en-US" dirty="0"/>
              <a:t>Click to edit subhead 2</a:t>
            </a:r>
          </a:p>
        </p:txBody>
      </p:sp>
      <p:sp>
        <p:nvSpPr>
          <p:cNvPr id="5" name="Text Placeholder 4">
            <a:extLst>
              <a:ext uri="{FF2B5EF4-FFF2-40B4-BE49-F238E27FC236}">
                <a16:creationId xmlns:a16="http://schemas.microsoft.com/office/drawing/2014/main" id="{738A0F96-A72A-0949-BE1F-FF2EC5DA0A94}"/>
              </a:ext>
            </a:extLst>
          </p:cNvPr>
          <p:cNvSpPr>
            <a:spLocks noGrp="1"/>
          </p:cNvSpPr>
          <p:nvPr>
            <p:ph type="body" sz="quarter" idx="14"/>
          </p:nvPr>
        </p:nvSpPr>
        <p:spPr>
          <a:xfrm>
            <a:off x="510779" y="1625241"/>
            <a:ext cx="3941889" cy="2579613"/>
          </a:xfrm>
          <a:prstGeom prst="rect">
            <a:avLst/>
          </a:prstGeom>
        </p:spPr>
        <p:txBody>
          <a:bodyPr lIns="0"/>
          <a:lstStyle>
            <a:lvl1pPr marL="0" indent="182880">
              <a:spcBef>
                <a:spcPts val="600"/>
              </a:spcBef>
              <a:spcAft>
                <a:spcPts val="0"/>
              </a:spcAft>
              <a:buClr>
                <a:schemeClr val="tx1">
                  <a:lumMod val="85000"/>
                  <a:lumOff val="15000"/>
                </a:schemeClr>
              </a:buClr>
              <a:buFont typeface="Arial" panose="020B0604020202020204" pitchFamily="34" charset="0"/>
              <a:buChar char="•"/>
              <a:defRPr sz="1600">
                <a:solidFill>
                  <a:srgbClr val="595959"/>
                </a:solidFill>
              </a:defRPr>
            </a:lvl1pPr>
            <a:lvl2pPr marL="182880" indent="182880">
              <a:spcBef>
                <a:spcPts val="0"/>
              </a:spcBef>
              <a:spcAft>
                <a:spcPts val="0"/>
              </a:spcAft>
              <a:buClr>
                <a:schemeClr val="tx1">
                  <a:lumMod val="85000"/>
                  <a:lumOff val="15000"/>
                </a:schemeClr>
              </a:buClr>
              <a:buFont typeface="Arial" panose="020B0604020202020204" pitchFamily="34" charset="0"/>
              <a:buChar char="•"/>
              <a:defRPr sz="1400">
                <a:solidFill>
                  <a:srgbClr val="595959"/>
                </a:solidFill>
              </a:defRPr>
            </a:lvl2pPr>
            <a:lvl3pPr marL="365760" indent="182880">
              <a:spcBef>
                <a:spcPts val="0"/>
              </a:spcBef>
              <a:spcAft>
                <a:spcPts val="0"/>
              </a:spcAft>
              <a:buClr>
                <a:schemeClr val="tx1">
                  <a:lumMod val="85000"/>
                  <a:lumOff val="15000"/>
                </a:schemeClr>
              </a:buClr>
              <a:buFont typeface="Arial" panose="020B0604020202020204" pitchFamily="34" charset="0"/>
              <a:buChar char="•"/>
              <a:defRPr sz="1400">
                <a:solidFill>
                  <a:srgbClr val="595959"/>
                </a:solidFill>
              </a:defRPr>
            </a:lvl3pPr>
            <a:lvl4pPr marL="548640" indent="182880">
              <a:spcBef>
                <a:spcPts val="0"/>
              </a:spcBef>
              <a:spcAft>
                <a:spcPts val="0"/>
              </a:spcAft>
              <a:buClr>
                <a:schemeClr val="tx1">
                  <a:lumMod val="85000"/>
                  <a:lumOff val="15000"/>
                </a:schemeClr>
              </a:buClr>
              <a:buFont typeface="Arial" panose="020B0604020202020204" pitchFamily="34" charset="0"/>
              <a:buChar char="•"/>
              <a:defRPr sz="1400">
                <a:solidFill>
                  <a:srgbClr val="595959"/>
                </a:solidFill>
              </a:defRPr>
            </a:lvl4pPr>
            <a:lvl5pPr marL="731520" indent="182880">
              <a:spcBef>
                <a:spcPts val="0"/>
              </a:spcBef>
              <a:spcAft>
                <a:spcPts val="0"/>
              </a:spcAft>
              <a:buClr>
                <a:schemeClr val="tx1">
                  <a:lumMod val="85000"/>
                  <a:lumOff val="15000"/>
                </a:schemeClr>
              </a:buClr>
              <a:buFont typeface="Arial" panose="020B0604020202020204" pitchFamily="34" charset="0"/>
              <a:buChar char="•"/>
              <a:defRPr sz="1400">
                <a:solidFill>
                  <a:srgbClr val="59595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9FE9EB5A-375D-744C-9402-23D17043E8A7}"/>
              </a:ext>
            </a:extLst>
          </p:cNvPr>
          <p:cNvSpPr>
            <a:spLocks noGrp="1"/>
          </p:cNvSpPr>
          <p:nvPr>
            <p:ph type="body" sz="quarter" idx="15"/>
          </p:nvPr>
        </p:nvSpPr>
        <p:spPr>
          <a:xfrm>
            <a:off x="4652532" y="1625242"/>
            <a:ext cx="4054475" cy="2579612"/>
          </a:xfrm>
          <a:prstGeom prst="rect">
            <a:avLst/>
          </a:prstGeom>
        </p:spPr>
        <p:txBody>
          <a:bodyPr lIns="0"/>
          <a:lstStyle>
            <a:lvl1pPr marL="0" indent="182880">
              <a:spcBef>
                <a:spcPts val="600"/>
              </a:spcBef>
              <a:spcAft>
                <a:spcPts val="0"/>
              </a:spcAft>
              <a:buClr>
                <a:schemeClr val="tx1">
                  <a:lumMod val="85000"/>
                  <a:lumOff val="15000"/>
                </a:schemeClr>
              </a:buClr>
              <a:buFont typeface="Arial" panose="020B0604020202020204" pitchFamily="34" charset="0"/>
              <a:buChar char="•"/>
              <a:defRPr sz="1600">
                <a:solidFill>
                  <a:srgbClr val="595959"/>
                </a:solidFill>
              </a:defRPr>
            </a:lvl1pPr>
            <a:lvl2pPr marL="182880" indent="182880">
              <a:spcBef>
                <a:spcPts val="0"/>
              </a:spcBef>
              <a:spcAft>
                <a:spcPts val="0"/>
              </a:spcAft>
              <a:buClr>
                <a:schemeClr val="tx1">
                  <a:lumMod val="85000"/>
                  <a:lumOff val="15000"/>
                </a:schemeClr>
              </a:buClr>
              <a:buFont typeface="Arial" panose="020B0604020202020204" pitchFamily="34" charset="0"/>
              <a:buChar char="•"/>
              <a:defRPr sz="1400">
                <a:solidFill>
                  <a:srgbClr val="595959"/>
                </a:solidFill>
              </a:defRPr>
            </a:lvl2pPr>
            <a:lvl3pPr marL="365760" indent="182880">
              <a:spcBef>
                <a:spcPts val="0"/>
              </a:spcBef>
              <a:spcAft>
                <a:spcPts val="0"/>
              </a:spcAft>
              <a:buClr>
                <a:schemeClr val="tx1">
                  <a:lumMod val="85000"/>
                  <a:lumOff val="15000"/>
                </a:schemeClr>
              </a:buClr>
              <a:buFont typeface="Arial" panose="020B0604020202020204" pitchFamily="34" charset="0"/>
              <a:buChar char="•"/>
              <a:defRPr sz="1400">
                <a:solidFill>
                  <a:srgbClr val="595959"/>
                </a:solidFill>
              </a:defRPr>
            </a:lvl3pPr>
            <a:lvl4pPr marL="548640" indent="182880">
              <a:spcBef>
                <a:spcPts val="0"/>
              </a:spcBef>
              <a:spcAft>
                <a:spcPts val="0"/>
              </a:spcAft>
              <a:buClr>
                <a:schemeClr val="tx1">
                  <a:lumMod val="85000"/>
                  <a:lumOff val="15000"/>
                </a:schemeClr>
              </a:buClr>
              <a:buFont typeface="Arial" panose="020B0604020202020204" pitchFamily="34" charset="0"/>
              <a:buChar char="•"/>
              <a:defRPr sz="1400">
                <a:solidFill>
                  <a:srgbClr val="595959"/>
                </a:solidFill>
              </a:defRPr>
            </a:lvl4pPr>
            <a:lvl5pPr marL="731520" indent="182880">
              <a:spcBef>
                <a:spcPts val="0"/>
              </a:spcBef>
              <a:spcAft>
                <a:spcPts val="0"/>
              </a:spcAft>
              <a:buClr>
                <a:schemeClr val="tx1">
                  <a:lumMod val="85000"/>
                  <a:lumOff val="15000"/>
                </a:schemeClr>
              </a:buClr>
              <a:buFont typeface="Arial" panose="020B0604020202020204" pitchFamily="34" charset="0"/>
              <a:buChar char="•"/>
              <a:defRPr sz="1400">
                <a:solidFill>
                  <a:srgbClr val="59595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9702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63341" y="2498544"/>
            <a:ext cx="8169022" cy="1371808"/>
          </a:xfrm>
          <a:prstGeom prst="rect">
            <a:avLst/>
          </a:prstGeom>
        </p:spPr>
        <p:txBody>
          <a:bodyPr/>
          <a:lstStyle>
            <a:lvl1pPr marL="0" indent="0" algn="l">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insert presentation title here</a:t>
            </a:r>
          </a:p>
          <a:p>
            <a:r>
              <a:rPr lang="en-US" dirty="0"/>
              <a:t>Second level</a:t>
            </a:r>
            <a:br>
              <a:rPr lang="en-US" dirty="0"/>
            </a:br>
            <a:r>
              <a:rPr lang="en-US" dirty="0"/>
              <a:t>Third level</a:t>
            </a:r>
          </a:p>
        </p:txBody>
      </p:sp>
    </p:spTree>
    <p:extLst>
      <p:ext uri="{BB962C8B-B14F-4D97-AF65-F5344CB8AC3E}">
        <p14:creationId xmlns:p14="http://schemas.microsoft.com/office/powerpoint/2010/main" val="16183183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E03278-7C62-A54B-9525-31C7BD4E2F4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7893053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20"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4C6181-87CC-2749-B987-52D62D787D6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8524527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693FC1-E3B6-E94C-9E59-8F401037D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23461398"/>
      </p:ext>
    </p:extLst>
  </p:cSld>
  <p:clrMap bg1="lt1" tx1="dk1" bg2="lt2" tx2="dk2" accent1="accent1" accent2="accent2" accent3="accent3" accent4="accent4" accent5="accent5" accent6="accent6" hlink="hlink" folHlink="folHlink"/>
  <p:sldLayoutIdLst>
    <p:sldLayoutId id="214748373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hyperlink" Target="https://thesystemsthinker.com/step-by-step-stocks-and-flows-converting-from-causal-loop-diagrams/" TargetMode="External"/><Relationship Id="rId1" Type="http://schemas.openxmlformats.org/officeDocument/2006/relationships/slideLayout" Target="../slideLayouts/slideLayout4.xml"/><Relationship Id="rId5" Type="http://schemas.openxmlformats.org/officeDocument/2006/relationships/image" Target="../media/image20.tiff"/><Relationship Id="rId4"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tiff"/><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1.tiff"/><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3.tiff"/><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3.tiff"/><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hyperlink" Target="https://sdincose.org/wp-content/uploads/2017/10/TheArtOfSystemsEngineering_inaugural.pdf"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twitter.com/conways_law/status/1039684886725058561" TargetMode="Externa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https://twitter.com/adrianco/status/103967403059945882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1.tiff"/><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3" Type="http://schemas.openxmlformats.org/officeDocument/2006/relationships/hyperlink" Target="https://techlitafrica.org/" TargetMode="External"/><Relationship Id="rId2" Type="http://schemas.openxmlformats.org/officeDocument/2006/relationships/image" Target="../media/image32.tiff"/><Relationship Id="rId1" Type="http://schemas.openxmlformats.org/officeDocument/2006/relationships/slideLayout" Target="../slideLayouts/slideLayout4.xml"/><Relationship Id="rId5" Type="http://schemas.openxmlformats.org/officeDocument/2006/relationships/hyperlink" Target="https://softwareengineeringdaily.com/2019/05/20/emergingmarkets-kenya-with-nelly-cheboi/" TargetMode="External"/><Relationship Id="rId4" Type="http://schemas.openxmlformats.org/officeDocument/2006/relationships/hyperlink" Target="https://www.gofundme.com/building-computer-labs-in-african-schools"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hyperlink" Target="http://donellameadows.org/donella-meadows-legacy/danas-writing/"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4.xml"/><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FC9D7BB-309F-6C48-8BD9-D256072B4A8A}"/>
              </a:ext>
            </a:extLst>
          </p:cNvPr>
          <p:cNvSpPr>
            <a:spLocks noGrp="1"/>
          </p:cNvSpPr>
          <p:nvPr>
            <p:ph type="subTitle" idx="1"/>
          </p:nvPr>
        </p:nvSpPr>
        <p:spPr/>
        <p:txBody>
          <a:bodyPr/>
          <a:lstStyle/>
          <a:p>
            <a:r>
              <a:rPr lang="en-US" sz="3200" b="1" dirty="0"/>
              <a:t>Icebergs, Bathtubs &amp; Flows</a:t>
            </a:r>
          </a:p>
          <a:p>
            <a:r>
              <a:rPr lang="en-US" dirty="0"/>
              <a:t>Applying Systems Thinking to Software Architecture</a:t>
            </a:r>
          </a:p>
          <a:p>
            <a:endParaRPr lang="en-US" sz="800" i="1" dirty="0"/>
          </a:p>
          <a:p>
            <a:r>
              <a:rPr lang="en-US" sz="1600" i="1" dirty="0"/>
              <a:t>Matt McLarty, Global Leader of API Strategy at MuleSoft, a Salesforce company</a:t>
            </a:r>
          </a:p>
          <a:p>
            <a:r>
              <a:rPr lang="en-US" sz="1600" b="1" dirty="0"/>
              <a:t>@</a:t>
            </a:r>
            <a:r>
              <a:rPr lang="en-US" sz="1600" b="1" dirty="0" err="1"/>
              <a:t>mattmclartybc</a:t>
            </a:r>
            <a:endParaRPr lang="en-US" sz="1600" b="1" dirty="0"/>
          </a:p>
        </p:txBody>
      </p:sp>
    </p:spTree>
    <p:extLst>
      <p:ext uri="{BB962C8B-B14F-4D97-AF65-F5344CB8AC3E}">
        <p14:creationId xmlns:p14="http://schemas.microsoft.com/office/powerpoint/2010/main" val="886737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7EDDD-E2E7-3749-A7F9-E4E402600DE4}"/>
              </a:ext>
            </a:extLst>
          </p:cNvPr>
          <p:cNvSpPr>
            <a:spLocks noGrp="1"/>
          </p:cNvSpPr>
          <p:nvPr>
            <p:ph type="ctrTitle"/>
          </p:nvPr>
        </p:nvSpPr>
        <p:spPr/>
        <p:txBody>
          <a:bodyPr/>
          <a:lstStyle/>
          <a:p>
            <a:r>
              <a:rPr lang="en-US" dirty="0"/>
              <a:t>System dynamics</a:t>
            </a:r>
          </a:p>
        </p:txBody>
      </p:sp>
      <p:sp>
        <p:nvSpPr>
          <p:cNvPr id="12" name="Content Placeholder 11">
            <a:extLst>
              <a:ext uri="{FF2B5EF4-FFF2-40B4-BE49-F238E27FC236}">
                <a16:creationId xmlns:a16="http://schemas.microsoft.com/office/drawing/2014/main" id="{27EFB8D1-44A0-A847-8CAF-517B90272020}"/>
              </a:ext>
            </a:extLst>
          </p:cNvPr>
          <p:cNvSpPr>
            <a:spLocks noGrp="1"/>
          </p:cNvSpPr>
          <p:nvPr>
            <p:ph idx="12"/>
          </p:nvPr>
        </p:nvSpPr>
        <p:spPr>
          <a:xfrm>
            <a:off x="510779" y="3878317"/>
            <a:ext cx="8197998" cy="313356"/>
          </a:xfrm>
        </p:spPr>
        <p:txBody>
          <a:bodyPr/>
          <a:lstStyle/>
          <a:p>
            <a:r>
              <a:rPr lang="en-US" sz="1200" dirty="0">
                <a:solidFill>
                  <a:schemeClr val="tx1"/>
                </a:solidFill>
              </a:rPr>
              <a:t>From </a:t>
            </a:r>
            <a:r>
              <a:rPr lang="en-US" sz="1200" dirty="0">
                <a:hlinkClick r:id="rId2"/>
              </a:rPr>
              <a:t>https://thesystemsthinker.com/step-by-step-stocks-and-flows-converting-from-causal-loop-diagrams/</a:t>
            </a:r>
            <a:endParaRPr lang="en-US" sz="1200" dirty="0"/>
          </a:p>
        </p:txBody>
      </p:sp>
      <p:pic>
        <p:nvPicPr>
          <p:cNvPr id="9" name="Picture 8">
            <a:extLst>
              <a:ext uri="{FF2B5EF4-FFF2-40B4-BE49-F238E27FC236}">
                <a16:creationId xmlns:a16="http://schemas.microsoft.com/office/drawing/2014/main" id="{FAEAEADB-5D4A-6744-BC24-859808452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9559" y="196765"/>
            <a:ext cx="542124" cy="813186"/>
          </a:xfrm>
          <a:prstGeom prst="rect">
            <a:avLst/>
          </a:prstGeom>
        </p:spPr>
      </p:pic>
      <p:pic>
        <p:nvPicPr>
          <p:cNvPr id="11" name="Picture 10">
            <a:extLst>
              <a:ext uri="{FF2B5EF4-FFF2-40B4-BE49-F238E27FC236}">
                <a16:creationId xmlns:a16="http://schemas.microsoft.com/office/drawing/2014/main" id="{8A08145A-ADFB-9942-9488-E82AC25A54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779" y="1733997"/>
            <a:ext cx="3101947" cy="1676728"/>
          </a:xfrm>
          <a:prstGeom prst="rect">
            <a:avLst/>
          </a:prstGeom>
        </p:spPr>
      </p:pic>
      <p:pic>
        <p:nvPicPr>
          <p:cNvPr id="13" name="Picture 12">
            <a:extLst>
              <a:ext uri="{FF2B5EF4-FFF2-40B4-BE49-F238E27FC236}">
                <a16:creationId xmlns:a16="http://schemas.microsoft.com/office/drawing/2014/main" id="{4FC51257-B8DE-2445-A538-FD545E397F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6690" y="1055230"/>
            <a:ext cx="4452087" cy="2813874"/>
          </a:xfrm>
          <a:prstGeom prst="rect">
            <a:avLst/>
          </a:prstGeom>
        </p:spPr>
      </p:pic>
    </p:spTree>
    <p:extLst>
      <p:ext uri="{BB962C8B-B14F-4D97-AF65-F5344CB8AC3E}">
        <p14:creationId xmlns:p14="http://schemas.microsoft.com/office/powerpoint/2010/main" val="701732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CF5772-2318-AD4A-8991-465170567E2E}"/>
              </a:ext>
            </a:extLst>
          </p:cNvPr>
          <p:cNvSpPr>
            <a:spLocks noGrp="1"/>
          </p:cNvSpPr>
          <p:nvPr>
            <p:ph type="ctrTitle"/>
          </p:nvPr>
        </p:nvSpPr>
        <p:spPr/>
        <p:txBody>
          <a:bodyPr/>
          <a:lstStyle/>
          <a:p>
            <a:r>
              <a:rPr lang="en-US" dirty="0"/>
              <a:t>Understanding systems</a:t>
            </a:r>
          </a:p>
        </p:txBody>
      </p:sp>
      <p:graphicFrame>
        <p:nvGraphicFramePr>
          <p:cNvPr id="9" name="Content Placeholder 8">
            <a:extLst>
              <a:ext uri="{FF2B5EF4-FFF2-40B4-BE49-F238E27FC236}">
                <a16:creationId xmlns:a16="http://schemas.microsoft.com/office/drawing/2014/main" id="{7A1BD99A-BF84-2047-965E-20C66090E55C}"/>
              </a:ext>
            </a:extLst>
          </p:cNvPr>
          <p:cNvGraphicFramePr>
            <a:graphicFrameLocks noGrp="1"/>
          </p:cNvGraphicFramePr>
          <p:nvPr>
            <p:ph idx="12"/>
            <p:extLst>
              <p:ext uri="{D42A27DB-BD31-4B8C-83A1-F6EECF244321}">
                <p14:modId xmlns:p14="http://schemas.microsoft.com/office/powerpoint/2010/main" val="1689001309"/>
              </p:ext>
            </p:extLst>
          </p:nvPr>
        </p:nvGraphicFramePr>
        <p:xfrm>
          <a:off x="511174" y="1122363"/>
          <a:ext cx="8296923" cy="3068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8D89C628-2B56-A648-9940-C953A5555E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69559" y="196765"/>
            <a:ext cx="542124" cy="813186"/>
          </a:xfrm>
          <a:prstGeom prst="rect">
            <a:avLst/>
          </a:prstGeom>
        </p:spPr>
      </p:pic>
    </p:spTree>
    <p:extLst>
      <p:ext uri="{BB962C8B-B14F-4D97-AF65-F5344CB8AC3E}">
        <p14:creationId xmlns:p14="http://schemas.microsoft.com/office/powerpoint/2010/main" val="2037922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4133B8-44E5-9743-A2FB-DC94BE5939C3}"/>
              </a:ext>
            </a:extLst>
          </p:cNvPr>
          <p:cNvPicPr>
            <a:picLocks noChangeAspect="1"/>
          </p:cNvPicPr>
          <p:nvPr/>
        </p:nvPicPr>
        <p:blipFill>
          <a:blip r:embed="rId2"/>
          <a:stretch>
            <a:fillRect/>
          </a:stretch>
        </p:blipFill>
        <p:spPr>
          <a:xfrm>
            <a:off x="883297" y="0"/>
            <a:ext cx="7452960" cy="4114655"/>
          </a:xfrm>
          <a:prstGeom prst="rect">
            <a:avLst/>
          </a:prstGeom>
        </p:spPr>
      </p:pic>
      <p:sp>
        <p:nvSpPr>
          <p:cNvPr id="2" name="Title 1"/>
          <p:cNvSpPr>
            <a:spLocks noGrp="1"/>
          </p:cNvSpPr>
          <p:nvPr>
            <p:ph type="ctrTitle"/>
          </p:nvPr>
        </p:nvSpPr>
        <p:spPr/>
        <p:txBody>
          <a:bodyPr/>
          <a:lstStyle/>
          <a:p>
            <a:r>
              <a:rPr lang="en-US" dirty="0"/>
              <a:t>Iceberg model</a:t>
            </a:r>
          </a:p>
        </p:txBody>
      </p:sp>
      <p:graphicFrame>
        <p:nvGraphicFramePr>
          <p:cNvPr id="7" name="Content Placeholder 3">
            <a:extLst>
              <a:ext uri="{FF2B5EF4-FFF2-40B4-BE49-F238E27FC236}">
                <a16:creationId xmlns:a16="http://schemas.microsoft.com/office/drawing/2014/main" id="{E4B87771-189D-2346-A898-979BB97890C9}"/>
              </a:ext>
            </a:extLst>
          </p:cNvPr>
          <p:cNvGraphicFramePr>
            <a:graphicFrameLocks noGrp="1"/>
          </p:cNvGraphicFramePr>
          <p:nvPr>
            <p:ph idx="12"/>
            <p:extLst>
              <p:ext uri="{D42A27DB-BD31-4B8C-83A1-F6EECF244321}">
                <p14:modId xmlns:p14="http://schemas.microsoft.com/office/powerpoint/2010/main" val="4284914362"/>
              </p:ext>
            </p:extLst>
          </p:nvPr>
        </p:nvGraphicFramePr>
        <p:xfrm>
          <a:off x="1717195" y="1046018"/>
          <a:ext cx="5785163" cy="3068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E1C8ADBE-6734-8D45-96AD-7B60D1813F6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69559" y="196765"/>
            <a:ext cx="542124" cy="813186"/>
          </a:xfrm>
          <a:prstGeom prst="rect">
            <a:avLst/>
          </a:prstGeom>
        </p:spPr>
      </p:pic>
    </p:spTree>
    <p:extLst>
      <p:ext uri="{BB962C8B-B14F-4D97-AF65-F5344CB8AC3E}">
        <p14:creationId xmlns:p14="http://schemas.microsoft.com/office/powerpoint/2010/main" val="56590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System boundaries</a:t>
            </a:r>
          </a:p>
        </p:txBody>
      </p:sp>
      <p:sp>
        <p:nvSpPr>
          <p:cNvPr id="4" name="Content Placeholder 3">
            <a:extLst>
              <a:ext uri="{FF2B5EF4-FFF2-40B4-BE49-F238E27FC236}">
                <a16:creationId xmlns:a16="http://schemas.microsoft.com/office/drawing/2014/main" id="{00EA7B49-7661-EE41-9EEA-096C7889C17D}"/>
              </a:ext>
            </a:extLst>
          </p:cNvPr>
          <p:cNvSpPr>
            <a:spLocks noGrp="1"/>
          </p:cNvSpPr>
          <p:nvPr>
            <p:ph idx="12"/>
          </p:nvPr>
        </p:nvSpPr>
        <p:spPr/>
        <p:txBody>
          <a:bodyPr/>
          <a:lstStyle/>
          <a:p>
            <a:pPr marL="342900" indent="-342900">
              <a:buClr>
                <a:schemeClr val="tx1"/>
              </a:buClr>
              <a:buFont typeface="Arial" panose="020B0604020202020204" pitchFamily="34" charset="0"/>
              <a:buChar char="•"/>
            </a:pPr>
            <a:r>
              <a:rPr lang="en-US" dirty="0">
                <a:solidFill>
                  <a:schemeClr val="tx1"/>
                </a:solidFill>
              </a:rPr>
              <a:t>All system boundaries are artificial</a:t>
            </a:r>
          </a:p>
          <a:p>
            <a:pPr marL="342900" indent="-342900">
              <a:buClr>
                <a:schemeClr val="tx1"/>
              </a:buClr>
              <a:buFont typeface="Arial" panose="020B0604020202020204" pitchFamily="34" charset="0"/>
              <a:buChar char="•"/>
            </a:pPr>
            <a:r>
              <a:rPr lang="en-US" dirty="0">
                <a:solidFill>
                  <a:schemeClr val="tx1"/>
                </a:solidFill>
              </a:rPr>
              <a:t>If they are set too small, they are error prone</a:t>
            </a:r>
          </a:p>
          <a:p>
            <a:pPr marL="342900" indent="-342900">
              <a:buClr>
                <a:schemeClr val="tx1"/>
              </a:buClr>
              <a:buFont typeface="Arial" panose="020B0604020202020204" pitchFamily="34" charset="0"/>
              <a:buChar char="•"/>
            </a:pPr>
            <a:r>
              <a:rPr lang="en-US" dirty="0">
                <a:solidFill>
                  <a:schemeClr val="tx1"/>
                </a:solidFill>
              </a:rPr>
              <a:t>If they are set too large, they are difficult to analyze</a:t>
            </a:r>
          </a:p>
          <a:p>
            <a:pPr marL="342900" indent="-342900">
              <a:buClr>
                <a:schemeClr val="tx1"/>
              </a:buClr>
              <a:buFont typeface="Arial" panose="020B0604020202020204" pitchFamily="34" charset="0"/>
              <a:buChar char="•"/>
            </a:pPr>
            <a:r>
              <a:rPr lang="en-US" dirty="0">
                <a:solidFill>
                  <a:schemeClr val="tx1"/>
                </a:solidFill>
              </a:rPr>
              <a:t>Boundaries should change over time as the problem changes</a:t>
            </a:r>
          </a:p>
          <a:p>
            <a:pPr marL="342900" indent="-342900">
              <a:buClr>
                <a:schemeClr val="tx1"/>
              </a:buClr>
              <a:buFont typeface="Arial" panose="020B0604020202020204" pitchFamily="34" charset="0"/>
              <a:buChar char="•"/>
            </a:pPr>
            <a:endParaRPr lang="en-US" dirty="0">
              <a:solidFill>
                <a:schemeClr val="tx1"/>
              </a:solidFill>
            </a:endParaRPr>
          </a:p>
          <a:p>
            <a:pPr algn="ctr">
              <a:buClr>
                <a:schemeClr val="tx1"/>
              </a:buClr>
            </a:pPr>
            <a:r>
              <a:rPr lang="en-US" sz="2800" b="1" dirty="0">
                <a:solidFill>
                  <a:schemeClr val="tx1"/>
                </a:solidFill>
              </a:rPr>
              <a:t>“Where to draw a boundary around a system depends on the purpose of the discussion.”</a:t>
            </a:r>
          </a:p>
        </p:txBody>
      </p:sp>
      <p:pic>
        <p:nvPicPr>
          <p:cNvPr id="5" name="Picture 4">
            <a:extLst>
              <a:ext uri="{FF2B5EF4-FFF2-40B4-BE49-F238E27FC236}">
                <a16:creationId xmlns:a16="http://schemas.microsoft.com/office/drawing/2014/main" id="{3260622F-2068-8C43-B18C-73691E4EA4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9559" y="196765"/>
            <a:ext cx="542124" cy="813186"/>
          </a:xfrm>
          <a:prstGeom prst="rect">
            <a:avLst/>
          </a:prstGeom>
        </p:spPr>
      </p:pic>
    </p:spTree>
    <p:extLst>
      <p:ext uri="{BB962C8B-B14F-4D97-AF65-F5344CB8AC3E}">
        <p14:creationId xmlns:p14="http://schemas.microsoft.com/office/powerpoint/2010/main" val="1620266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27CCF-9B6E-834C-AFEF-8CCD6AFB0E70}"/>
              </a:ext>
            </a:extLst>
          </p:cNvPr>
          <p:cNvSpPr>
            <a:spLocks noGrp="1"/>
          </p:cNvSpPr>
          <p:nvPr>
            <p:ph type="ctrTitle"/>
          </p:nvPr>
        </p:nvSpPr>
        <p:spPr/>
        <p:txBody>
          <a:bodyPr/>
          <a:lstStyle/>
          <a:p>
            <a:r>
              <a:rPr lang="en-US" dirty="0"/>
              <a:t>Highly-functioning systems</a:t>
            </a:r>
          </a:p>
        </p:txBody>
      </p:sp>
      <p:graphicFrame>
        <p:nvGraphicFramePr>
          <p:cNvPr id="2" name="Content Placeholder 1">
            <a:extLst>
              <a:ext uri="{FF2B5EF4-FFF2-40B4-BE49-F238E27FC236}">
                <a16:creationId xmlns:a16="http://schemas.microsoft.com/office/drawing/2014/main" id="{82E521A2-8FF7-E14E-B082-6F7298105B18}"/>
              </a:ext>
            </a:extLst>
          </p:cNvPr>
          <p:cNvGraphicFramePr>
            <a:graphicFrameLocks noGrp="1"/>
          </p:cNvGraphicFramePr>
          <p:nvPr>
            <p:ph idx="12"/>
            <p:extLst>
              <p:ext uri="{D42A27DB-BD31-4B8C-83A1-F6EECF244321}">
                <p14:modId xmlns:p14="http://schemas.microsoft.com/office/powerpoint/2010/main" val="1417914142"/>
              </p:ext>
            </p:extLst>
          </p:nvPr>
        </p:nvGraphicFramePr>
        <p:xfrm>
          <a:off x="511175" y="1122363"/>
          <a:ext cx="8197850" cy="3068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08BE0C75-8031-BF4C-8816-A9124647F9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69559" y="196765"/>
            <a:ext cx="542124" cy="813186"/>
          </a:xfrm>
          <a:prstGeom prst="rect">
            <a:avLst/>
          </a:prstGeom>
        </p:spPr>
      </p:pic>
    </p:spTree>
    <p:extLst>
      <p:ext uri="{BB962C8B-B14F-4D97-AF65-F5344CB8AC3E}">
        <p14:creationId xmlns:p14="http://schemas.microsoft.com/office/powerpoint/2010/main" val="897891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27CCF-9B6E-834C-AFEF-8CCD6AFB0E70}"/>
              </a:ext>
            </a:extLst>
          </p:cNvPr>
          <p:cNvSpPr>
            <a:spLocks noGrp="1"/>
          </p:cNvSpPr>
          <p:nvPr>
            <p:ph type="ctrTitle"/>
          </p:nvPr>
        </p:nvSpPr>
        <p:spPr/>
        <p:txBody>
          <a:bodyPr/>
          <a:lstStyle/>
          <a:p>
            <a:r>
              <a:rPr lang="en-US" dirty="0"/>
              <a:t>System archetypes</a:t>
            </a:r>
          </a:p>
        </p:txBody>
      </p:sp>
      <p:graphicFrame>
        <p:nvGraphicFramePr>
          <p:cNvPr id="2" name="Content Placeholder 1">
            <a:extLst>
              <a:ext uri="{FF2B5EF4-FFF2-40B4-BE49-F238E27FC236}">
                <a16:creationId xmlns:a16="http://schemas.microsoft.com/office/drawing/2014/main" id="{82E521A2-8FF7-E14E-B082-6F7298105B18}"/>
              </a:ext>
            </a:extLst>
          </p:cNvPr>
          <p:cNvGraphicFramePr>
            <a:graphicFrameLocks noGrp="1"/>
          </p:cNvGraphicFramePr>
          <p:nvPr>
            <p:ph idx="12"/>
            <p:extLst>
              <p:ext uri="{D42A27DB-BD31-4B8C-83A1-F6EECF244321}">
                <p14:modId xmlns:p14="http://schemas.microsoft.com/office/powerpoint/2010/main" val="3167681997"/>
              </p:ext>
            </p:extLst>
          </p:nvPr>
        </p:nvGraphicFramePr>
        <p:xfrm>
          <a:off x="511175" y="1122363"/>
          <a:ext cx="8197850" cy="3068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E992022D-5989-4C42-BB3E-13035C5A28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69559" y="196765"/>
            <a:ext cx="542124" cy="813186"/>
          </a:xfrm>
          <a:prstGeom prst="rect">
            <a:avLst/>
          </a:prstGeom>
        </p:spPr>
      </p:pic>
    </p:spTree>
    <p:extLst>
      <p:ext uri="{BB962C8B-B14F-4D97-AF65-F5344CB8AC3E}">
        <p14:creationId xmlns:p14="http://schemas.microsoft.com/office/powerpoint/2010/main" val="1583896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Leverage points</a:t>
            </a:r>
          </a:p>
        </p:txBody>
      </p:sp>
      <p:sp>
        <p:nvSpPr>
          <p:cNvPr id="4" name="Content Placeholder 3">
            <a:extLst>
              <a:ext uri="{FF2B5EF4-FFF2-40B4-BE49-F238E27FC236}">
                <a16:creationId xmlns:a16="http://schemas.microsoft.com/office/drawing/2014/main" id="{00EA7B49-7661-EE41-9EEA-096C7889C17D}"/>
              </a:ext>
            </a:extLst>
          </p:cNvPr>
          <p:cNvSpPr>
            <a:spLocks noGrp="1"/>
          </p:cNvSpPr>
          <p:nvPr>
            <p:ph idx="12"/>
          </p:nvPr>
        </p:nvSpPr>
        <p:spPr/>
        <p:txBody>
          <a:bodyPr/>
          <a:lstStyle/>
          <a:p>
            <a:pPr algn="ctr">
              <a:spcAft>
                <a:spcPts val="600"/>
              </a:spcAft>
            </a:pPr>
            <a:r>
              <a:rPr lang="en-US" dirty="0">
                <a:solidFill>
                  <a:schemeClr val="tx1"/>
                </a:solidFill>
              </a:rPr>
              <a:t>Improving the information flow</a:t>
            </a:r>
          </a:p>
          <a:p>
            <a:pPr algn="ctr">
              <a:spcAft>
                <a:spcPts val="600"/>
              </a:spcAft>
            </a:pPr>
            <a:r>
              <a:rPr lang="en-US" sz="2400" dirty="0">
                <a:solidFill>
                  <a:schemeClr val="tx1"/>
                </a:solidFill>
              </a:rPr>
              <a:t>Changing rules and authority</a:t>
            </a:r>
          </a:p>
          <a:p>
            <a:pPr algn="ctr">
              <a:spcAft>
                <a:spcPts val="600"/>
              </a:spcAft>
            </a:pPr>
            <a:r>
              <a:rPr lang="en-US" sz="2800" dirty="0">
                <a:solidFill>
                  <a:schemeClr val="tx1"/>
                </a:solidFill>
              </a:rPr>
              <a:t>Increasing self-organization</a:t>
            </a:r>
          </a:p>
          <a:p>
            <a:pPr algn="ctr">
              <a:spcAft>
                <a:spcPts val="600"/>
              </a:spcAft>
            </a:pPr>
            <a:r>
              <a:rPr lang="en-US" sz="3200" dirty="0">
                <a:solidFill>
                  <a:schemeClr val="tx1"/>
                </a:solidFill>
              </a:rPr>
              <a:t>Changing goals and purpose</a:t>
            </a:r>
          </a:p>
          <a:p>
            <a:pPr algn="ctr">
              <a:spcAft>
                <a:spcPts val="600"/>
              </a:spcAft>
            </a:pPr>
            <a:r>
              <a:rPr lang="en-US" sz="4400" dirty="0">
                <a:solidFill>
                  <a:schemeClr val="tx1"/>
                </a:solidFill>
              </a:rPr>
              <a:t>Shifting the paradigm</a:t>
            </a:r>
          </a:p>
        </p:txBody>
      </p:sp>
      <p:pic>
        <p:nvPicPr>
          <p:cNvPr id="5" name="Picture 4">
            <a:extLst>
              <a:ext uri="{FF2B5EF4-FFF2-40B4-BE49-F238E27FC236}">
                <a16:creationId xmlns:a16="http://schemas.microsoft.com/office/drawing/2014/main" id="{8538DA03-014B-9549-BDBE-132EFBFFBE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9559" y="196765"/>
            <a:ext cx="542124" cy="813186"/>
          </a:xfrm>
          <a:prstGeom prst="rect">
            <a:avLst/>
          </a:prstGeom>
        </p:spPr>
      </p:pic>
    </p:spTree>
    <p:extLst>
      <p:ext uri="{BB962C8B-B14F-4D97-AF65-F5344CB8AC3E}">
        <p14:creationId xmlns:p14="http://schemas.microsoft.com/office/powerpoint/2010/main" val="31772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a:t>The Fifth Discipline</a:t>
            </a:r>
          </a:p>
        </p:txBody>
      </p:sp>
      <p:pic>
        <p:nvPicPr>
          <p:cNvPr id="5" name="Picture 4">
            <a:extLst>
              <a:ext uri="{FF2B5EF4-FFF2-40B4-BE49-F238E27FC236}">
                <a16:creationId xmlns:a16="http://schemas.microsoft.com/office/drawing/2014/main" id="{68080F1F-9F05-8443-BE5A-85A32BDAADBA}"/>
              </a:ext>
            </a:extLst>
          </p:cNvPr>
          <p:cNvPicPr>
            <a:picLocks noChangeAspect="1"/>
          </p:cNvPicPr>
          <p:nvPr/>
        </p:nvPicPr>
        <p:blipFill>
          <a:blip r:embed="rId2"/>
          <a:stretch>
            <a:fillRect/>
          </a:stretch>
        </p:blipFill>
        <p:spPr>
          <a:xfrm>
            <a:off x="510779" y="1122219"/>
            <a:ext cx="2021648" cy="3069454"/>
          </a:xfrm>
          <a:prstGeom prst="rect">
            <a:avLst/>
          </a:prstGeom>
        </p:spPr>
      </p:pic>
      <p:grpSp>
        <p:nvGrpSpPr>
          <p:cNvPr id="14" name="Group 13">
            <a:extLst>
              <a:ext uri="{FF2B5EF4-FFF2-40B4-BE49-F238E27FC236}">
                <a16:creationId xmlns:a16="http://schemas.microsoft.com/office/drawing/2014/main" id="{BAB940CF-D105-BC4F-93AF-E16A33147D94}"/>
              </a:ext>
            </a:extLst>
          </p:cNvPr>
          <p:cNvGrpSpPr/>
          <p:nvPr/>
        </p:nvGrpSpPr>
        <p:grpSpPr>
          <a:xfrm>
            <a:off x="2692140" y="1288578"/>
            <a:ext cx="3835275" cy="2736736"/>
            <a:chOff x="3065587" y="1290170"/>
            <a:chExt cx="3835275" cy="2736736"/>
          </a:xfrm>
        </p:grpSpPr>
        <p:sp>
          <p:nvSpPr>
            <p:cNvPr id="3" name="TextBox 2">
              <a:extLst>
                <a:ext uri="{FF2B5EF4-FFF2-40B4-BE49-F238E27FC236}">
                  <a16:creationId xmlns:a16="http://schemas.microsoft.com/office/drawing/2014/main" id="{E9072E44-3D89-4F4D-924E-7499BD49B794}"/>
                </a:ext>
              </a:extLst>
            </p:cNvPr>
            <p:cNvSpPr txBox="1"/>
            <p:nvPr/>
          </p:nvSpPr>
          <p:spPr>
            <a:xfrm>
              <a:off x="3065587" y="1290170"/>
              <a:ext cx="3829733" cy="369332"/>
            </a:xfrm>
            <a:prstGeom prst="rect">
              <a:avLst/>
            </a:prstGeom>
            <a:noFill/>
            <a:ln>
              <a:solidFill>
                <a:schemeClr val="tx1"/>
              </a:solidFill>
            </a:ln>
          </p:spPr>
          <p:txBody>
            <a:bodyPr wrap="square" rtlCol="0">
              <a:spAutoFit/>
            </a:bodyPr>
            <a:lstStyle/>
            <a:p>
              <a:pPr algn="ctr"/>
              <a:r>
                <a:rPr lang="en-US" dirty="0"/>
                <a:t>Learning Organization</a:t>
              </a:r>
            </a:p>
          </p:txBody>
        </p:sp>
        <p:sp>
          <p:nvSpPr>
            <p:cNvPr id="6" name="TextBox 5">
              <a:extLst>
                <a:ext uri="{FF2B5EF4-FFF2-40B4-BE49-F238E27FC236}">
                  <a16:creationId xmlns:a16="http://schemas.microsoft.com/office/drawing/2014/main" id="{92DBFA24-56DB-2947-9017-6CCA6B6045C7}"/>
                </a:ext>
              </a:extLst>
            </p:cNvPr>
            <p:cNvSpPr txBox="1"/>
            <p:nvPr/>
          </p:nvSpPr>
          <p:spPr>
            <a:xfrm rot="16200000">
              <a:off x="4093466" y="2253860"/>
              <a:ext cx="1828800" cy="640080"/>
            </a:xfrm>
            <a:prstGeom prst="rect">
              <a:avLst/>
            </a:prstGeom>
            <a:noFill/>
            <a:ln>
              <a:solidFill>
                <a:schemeClr val="tx1"/>
              </a:solidFill>
            </a:ln>
          </p:spPr>
          <p:txBody>
            <a:bodyPr wrap="square" rtlCol="0">
              <a:noAutofit/>
            </a:bodyPr>
            <a:lstStyle/>
            <a:p>
              <a:r>
                <a:rPr lang="en-US" dirty="0"/>
                <a:t>Generative Conversation</a:t>
              </a:r>
            </a:p>
          </p:txBody>
        </p:sp>
        <p:sp>
          <p:nvSpPr>
            <p:cNvPr id="7" name="TextBox 6">
              <a:extLst>
                <a:ext uri="{FF2B5EF4-FFF2-40B4-BE49-F238E27FC236}">
                  <a16:creationId xmlns:a16="http://schemas.microsoft.com/office/drawing/2014/main" id="{5F6450A4-1947-084D-92E2-9DF8B3CE6E55}"/>
                </a:ext>
              </a:extLst>
            </p:cNvPr>
            <p:cNvSpPr txBox="1"/>
            <p:nvPr/>
          </p:nvSpPr>
          <p:spPr>
            <a:xfrm rot="16200000">
              <a:off x="2896334" y="2253860"/>
              <a:ext cx="1828800" cy="640080"/>
            </a:xfrm>
            <a:prstGeom prst="rect">
              <a:avLst/>
            </a:prstGeom>
            <a:noFill/>
            <a:ln>
              <a:solidFill>
                <a:schemeClr val="tx1"/>
              </a:solidFill>
            </a:ln>
          </p:spPr>
          <p:txBody>
            <a:bodyPr wrap="square" rtlCol="0" anchor="ctr">
              <a:noAutofit/>
            </a:bodyPr>
            <a:lstStyle/>
            <a:p>
              <a:r>
                <a:rPr lang="en-US" dirty="0"/>
                <a:t>Aspiration</a:t>
              </a:r>
            </a:p>
          </p:txBody>
        </p:sp>
        <p:sp>
          <p:nvSpPr>
            <p:cNvPr id="8" name="TextBox 7">
              <a:extLst>
                <a:ext uri="{FF2B5EF4-FFF2-40B4-BE49-F238E27FC236}">
                  <a16:creationId xmlns:a16="http://schemas.microsoft.com/office/drawing/2014/main" id="{EC300C52-D8A5-CE48-ACB0-E1FB13C715F5}"/>
                </a:ext>
              </a:extLst>
            </p:cNvPr>
            <p:cNvSpPr txBox="1"/>
            <p:nvPr/>
          </p:nvSpPr>
          <p:spPr>
            <a:xfrm rot="16200000">
              <a:off x="5290598" y="2253860"/>
              <a:ext cx="1828800" cy="640080"/>
            </a:xfrm>
            <a:prstGeom prst="rect">
              <a:avLst/>
            </a:prstGeom>
            <a:noFill/>
            <a:ln>
              <a:solidFill>
                <a:schemeClr val="tx1"/>
              </a:solidFill>
            </a:ln>
          </p:spPr>
          <p:txBody>
            <a:bodyPr wrap="square" rtlCol="0">
              <a:noAutofit/>
            </a:bodyPr>
            <a:lstStyle/>
            <a:p>
              <a:r>
                <a:rPr lang="en-US" dirty="0"/>
                <a:t>Understanding Complexity</a:t>
              </a:r>
            </a:p>
          </p:txBody>
        </p:sp>
        <p:sp>
          <p:nvSpPr>
            <p:cNvPr id="9" name="TextBox 8">
              <a:extLst>
                <a:ext uri="{FF2B5EF4-FFF2-40B4-BE49-F238E27FC236}">
                  <a16:creationId xmlns:a16="http://schemas.microsoft.com/office/drawing/2014/main" id="{E5F27F8D-DDEC-F74C-B188-8A17D1DD65A8}"/>
                </a:ext>
              </a:extLst>
            </p:cNvPr>
            <p:cNvSpPr txBox="1"/>
            <p:nvPr/>
          </p:nvSpPr>
          <p:spPr>
            <a:xfrm>
              <a:off x="3221469" y="3626796"/>
              <a:ext cx="1178528" cy="400110"/>
            </a:xfrm>
            <a:prstGeom prst="rect">
              <a:avLst/>
            </a:prstGeom>
            <a:noFill/>
          </p:spPr>
          <p:txBody>
            <a:bodyPr wrap="none" rtlCol="0">
              <a:spAutoFit/>
            </a:bodyPr>
            <a:lstStyle/>
            <a:p>
              <a:pPr algn="ctr"/>
              <a:r>
                <a:rPr lang="en-US" sz="1000" dirty="0"/>
                <a:t>Personal Mastery</a:t>
              </a:r>
            </a:p>
            <a:p>
              <a:pPr algn="ctr"/>
              <a:r>
                <a:rPr lang="en-US" sz="1000" dirty="0"/>
                <a:t>Shared Vision</a:t>
              </a:r>
            </a:p>
          </p:txBody>
        </p:sp>
        <p:sp>
          <p:nvSpPr>
            <p:cNvPr id="10" name="TextBox 9">
              <a:extLst>
                <a:ext uri="{FF2B5EF4-FFF2-40B4-BE49-F238E27FC236}">
                  <a16:creationId xmlns:a16="http://schemas.microsoft.com/office/drawing/2014/main" id="{2D526CE3-5B86-3C4B-BB98-E0DD652C0103}"/>
                </a:ext>
              </a:extLst>
            </p:cNvPr>
            <p:cNvSpPr txBox="1"/>
            <p:nvPr/>
          </p:nvSpPr>
          <p:spPr>
            <a:xfrm>
              <a:off x="4486729" y="3612084"/>
              <a:ext cx="1042272" cy="400110"/>
            </a:xfrm>
            <a:prstGeom prst="rect">
              <a:avLst/>
            </a:prstGeom>
            <a:noFill/>
          </p:spPr>
          <p:txBody>
            <a:bodyPr wrap="none" rtlCol="0">
              <a:spAutoFit/>
            </a:bodyPr>
            <a:lstStyle/>
            <a:p>
              <a:pPr algn="ctr"/>
              <a:r>
                <a:rPr lang="en-US" sz="1000" dirty="0"/>
                <a:t>Mental Models</a:t>
              </a:r>
            </a:p>
            <a:p>
              <a:pPr algn="ctr"/>
              <a:r>
                <a:rPr lang="en-US" sz="1000" dirty="0"/>
                <a:t>Team Learning</a:t>
              </a:r>
            </a:p>
          </p:txBody>
        </p:sp>
        <p:sp>
          <p:nvSpPr>
            <p:cNvPr id="11" name="TextBox 10">
              <a:extLst>
                <a:ext uri="{FF2B5EF4-FFF2-40B4-BE49-F238E27FC236}">
                  <a16:creationId xmlns:a16="http://schemas.microsoft.com/office/drawing/2014/main" id="{089439F8-0FB5-7646-B73A-98C707E3F816}"/>
                </a:ext>
              </a:extLst>
            </p:cNvPr>
            <p:cNvSpPr txBox="1"/>
            <p:nvPr/>
          </p:nvSpPr>
          <p:spPr>
            <a:xfrm>
              <a:off x="5509134" y="3681334"/>
              <a:ext cx="1391728" cy="261610"/>
            </a:xfrm>
            <a:prstGeom prst="rect">
              <a:avLst/>
            </a:prstGeom>
            <a:noFill/>
          </p:spPr>
          <p:txBody>
            <a:bodyPr wrap="none" rtlCol="0">
              <a:spAutoFit/>
            </a:bodyPr>
            <a:lstStyle/>
            <a:p>
              <a:pPr algn="ctr"/>
              <a:r>
                <a:rPr lang="en-US" sz="1100" b="1" dirty="0">
                  <a:solidFill>
                    <a:srgbClr val="FF0000"/>
                  </a:solidFill>
                </a:rPr>
                <a:t>Systems Thinking</a:t>
              </a:r>
            </a:p>
          </p:txBody>
        </p:sp>
      </p:grpSp>
      <p:pic>
        <p:nvPicPr>
          <p:cNvPr id="13" name="Picture 12">
            <a:extLst>
              <a:ext uri="{FF2B5EF4-FFF2-40B4-BE49-F238E27FC236}">
                <a16:creationId xmlns:a16="http://schemas.microsoft.com/office/drawing/2014/main" id="{3C382343-9F87-354D-9516-1675342EE4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7467" y="1046018"/>
            <a:ext cx="1992487" cy="2895334"/>
          </a:xfrm>
          <a:prstGeom prst="rect">
            <a:avLst/>
          </a:prstGeom>
        </p:spPr>
      </p:pic>
    </p:spTree>
    <p:extLst>
      <p:ext uri="{BB962C8B-B14F-4D97-AF65-F5344CB8AC3E}">
        <p14:creationId xmlns:p14="http://schemas.microsoft.com/office/powerpoint/2010/main" val="390836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a:t>The Art of Systems Architecting</a:t>
            </a:r>
          </a:p>
        </p:txBody>
      </p:sp>
      <p:sp>
        <p:nvSpPr>
          <p:cNvPr id="4" name="Content Placeholder 3">
            <a:extLst>
              <a:ext uri="{FF2B5EF4-FFF2-40B4-BE49-F238E27FC236}">
                <a16:creationId xmlns:a16="http://schemas.microsoft.com/office/drawing/2014/main" id="{550DE453-A030-BE42-8835-4B44F7EE3E34}"/>
              </a:ext>
            </a:extLst>
          </p:cNvPr>
          <p:cNvSpPr>
            <a:spLocks noGrp="1"/>
          </p:cNvSpPr>
          <p:nvPr>
            <p:ph idx="12"/>
          </p:nvPr>
        </p:nvSpPr>
        <p:spPr>
          <a:xfrm>
            <a:off x="2806575" y="1122219"/>
            <a:ext cx="5902202" cy="3069454"/>
          </a:xfrm>
        </p:spPr>
        <p:txBody>
          <a:bodyPr/>
          <a:lstStyle/>
          <a:p>
            <a:pPr marL="342900" indent="-342900">
              <a:buClr>
                <a:schemeClr val="tx1"/>
              </a:buClr>
              <a:buFont typeface="Arial" panose="020B0604020202020204" pitchFamily="34" charset="0"/>
              <a:buChar char="•"/>
            </a:pPr>
            <a:r>
              <a:rPr lang="en-US" dirty="0">
                <a:solidFill>
                  <a:schemeClr val="tx1"/>
                </a:solidFill>
              </a:rPr>
              <a:t>Analysis of different types of systems, including </a:t>
            </a:r>
            <a:r>
              <a:rPr lang="en-US" b="1" dirty="0">
                <a:solidFill>
                  <a:schemeClr val="tx1"/>
                </a:solidFill>
              </a:rPr>
              <a:t>software systems</a:t>
            </a:r>
            <a:r>
              <a:rPr lang="en-US" dirty="0">
                <a:solidFill>
                  <a:schemeClr val="tx1"/>
                </a:solidFill>
              </a:rPr>
              <a:t> and </a:t>
            </a:r>
            <a:r>
              <a:rPr lang="en-US" b="1" dirty="0">
                <a:solidFill>
                  <a:schemeClr val="tx1"/>
                </a:solidFill>
              </a:rPr>
              <a:t>collaborative systems</a:t>
            </a:r>
          </a:p>
          <a:p>
            <a:pPr marL="342900" indent="-342900">
              <a:buClr>
                <a:schemeClr val="tx1"/>
              </a:buClr>
              <a:buFont typeface="Arial" panose="020B0604020202020204" pitchFamily="34" charset="0"/>
              <a:buChar char="•"/>
            </a:pPr>
            <a:r>
              <a:rPr lang="en-US" dirty="0">
                <a:solidFill>
                  <a:schemeClr val="tx1"/>
                </a:solidFill>
              </a:rPr>
              <a:t>Applies </a:t>
            </a:r>
            <a:r>
              <a:rPr lang="en-US" b="1" dirty="0">
                <a:solidFill>
                  <a:schemeClr val="tx1"/>
                </a:solidFill>
              </a:rPr>
              <a:t>heuristics</a:t>
            </a:r>
            <a:r>
              <a:rPr lang="en-US" dirty="0">
                <a:solidFill>
                  <a:schemeClr val="tx1"/>
                </a:solidFill>
              </a:rPr>
              <a:t> and </a:t>
            </a:r>
            <a:r>
              <a:rPr lang="en-US" b="1" dirty="0">
                <a:solidFill>
                  <a:schemeClr val="tx1"/>
                </a:solidFill>
              </a:rPr>
              <a:t>design progression</a:t>
            </a:r>
          </a:p>
          <a:p>
            <a:pPr>
              <a:buClr>
                <a:schemeClr val="tx1"/>
              </a:buClr>
            </a:pPr>
            <a:endParaRPr lang="en-US" sz="1000" dirty="0">
              <a:solidFill>
                <a:schemeClr val="tx1"/>
              </a:solidFill>
            </a:endParaRPr>
          </a:p>
          <a:p>
            <a:pPr>
              <a:buClr>
                <a:schemeClr val="tx1"/>
              </a:buClr>
            </a:pPr>
            <a:r>
              <a:rPr lang="en-US" b="1" dirty="0">
                <a:solidFill>
                  <a:schemeClr val="tx1"/>
                </a:solidFill>
              </a:rPr>
              <a:t>“It is the system, not the software inside, the client wishes to acquire.”</a:t>
            </a:r>
          </a:p>
          <a:p>
            <a:pPr>
              <a:buClr>
                <a:schemeClr val="tx1"/>
              </a:buClr>
            </a:pPr>
            <a:r>
              <a:rPr lang="en-US" b="1" dirty="0">
                <a:solidFill>
                  <a:schemeClr val="tx1"/>
                </a:solidFill>
              </a:rPr>
              <a:t>“The greatest leverage in system architecting is at the interfaces.”</a:t>
            </a:r>
          </a:p>
          <a:p>
            <a:pPr>
              <a:buClr>
                <a:schemeClr val="tx1"/>
              </a:buClr>
            </a:pPr>
            <a:endParaRPr lang="en-US" sz="1000" dirty="0">
              <a:hlinkClick r:id="rId2"/>
            </a:endParaRPr>
          </a:p>
          <a:p>
            <a:pPr>
              <a:buClr>
                <a:schemeClr val="tx1"/>
              </a:buClr>
            </a:pPr>
            <a:r>
              <a:rPr lang="en-US" sz="1000" dirty="0">
                <a:hlinkClick r:id="rId2"/>
              </a:rPr>
              <a:t>https://sdincose.org/wp-content/uploads/2017/10/TheArtOfSystemsEngineering_inaugural.pdf</a:t>
            </a:r>
            <a:endParaRPr lang="en-US" sz="1000" dirty="0">
              <a:solidFill>
                <a:schemeClr val="tx1"/>
              </a:solidFill>
            </a:endParaRPr>
          </a:p>
        </p:txBody>
      </p:sp>
      <p:pic>
        <p:nvPicPr>
          <p:cNvPr id="5" name="Picture 4">
            <a:extLst>
              <a:ext uri="{FF2B5EF4-FFF2-40B4-BE49-F238E27FC236}">
                <a16:creationId xmlns:a16="http://schemas.microsoft.com/office/drawing/2014/main" id="{4E87ED2F-EE8C-F546-902E-B2F2340753EF}"/>
              </a:ext>
            </a:extLst>
          </p:cNvPr>
          <p:cNvPicPr>
            <a:picLocks noChangeAspect="1"/>
          </p:cNvPicPr>
          <p:nvPr/>
        </p:nvPicPr>
        <p:blipFill>
          <a:blip r:embed="rId3"/>
          <a:stretch>
            <a:fillRect/>
          </a:stretch>
        </p:blipFill>
        <p:spPr>
          <a:xfrm>
            <a:off x="510778" y="1046017"/>
            <a:ext cx="1990921" cy="3145655"/>
          </a:xfrm>
          <a:prstGeom prst="rect">
            <a:avLst/>
          </a:prstGeom>
        </p:spPr>
      </p:pic>
    </p:spTree>
    <p:extLst>
      <p:ext uri="{BB962C8B-B14F-4D97-AF65-F5344CB8AC3E}">
        <p14:creationId xmlns:p14="http://schemas.microsoft.com/office/powerpoint/2010/main" val="398726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EA82A0-1273-6D40-9723-1203D377E087}"/>
              </a:ext>
            </a:extLst>
          </p:cNvPr>
          <p:cNvSpPr>
            <a:spLocks noGrp="1"/>
          </p:cNvSpPr>
          <p:nvPr>
            <p:ph type="ctrTitle"/>
          </p:nvPr>
        </p:nvSpPr>
        <p:spPr/>
        <p:txBody>
          <a:bodyPr/>
          <a:lstStyle/>
          <a:p>
            <a:r>
              <a:rPr lang="en-US" dirty="0"/>
              <a:t>Applying systems thinking</a:t>
            </a:r>
          </a:p>
        </p:txBody>
      </p:sp>
      <p:sp>
        <p:nvSpPr>
          <p:cNvPr id="5" name="Content Placeholder 4">
            <a:extLst>
              <a:ext uri="{FF2B5EF4-FFF2-40B4-BE49-F238E27FC236}">
                <a16:creationId xmlns:a16="http://schemas.microsoft.com/office/drawing/2014/main" id="{B153D10D-2579-E64C-BFAB-0801C0B22CF5}"/>
              </a:ext>
            </a:extLst>
          </p:cNvPr>
          <p:cNvSpPr>
            <a:spLocks noGrp="1"/>
          </p:cNvSpPr>
          <p:nvPr>
            <p:ph idx="12"/>
          </p:nvPr>
        </p:nvSpPr>
        <p:spPr/>
        <p:txBody>
          <a:bodyPr anchor="ctr"/>
          <a:lstStyle/>
          <a:p>
            <a:pPr algn="ctr"/>
            <a:r>
              <a:rPr lang="en-US" sz="4000" i="1" dirty="0">
                <a:solidFill>
                  <a:schemeClr val="tx1"/>
                </a:solidFill>
              </a:rPr>
              <a:t>…to software architecture…</a:t>
            </a:r>
          </a:p>
        </p:txBody>
      </p:sp>
    </p:spTree>
    <p:extLst>
      <p:ext uri="{BB962C8B-B14F-4D97-AF65-F5344CB8AC3E}">
        <p14:creationId xmlns:p14="http://schemas.microsoft.com/office/powerpoint/2010/main" val="3041469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C0D2BF-3E71-1F42-9552-E0583C069CA1}"/>
              </a:ext>
            </a:extLst>
          </p:cNvPr>
          <p:cNvSpPr>
            <a:spLocks noGrp="1"/>
          </p:cNvSpPr>
          <p:nvPr>
            <p:ph type="ctrTitle"/>
          </p:nvPr>
        </p:nvSpPr>
        <p:spPr/>
        <p:txBody>
          <a:bodyPr/>
          <a:lstStyle/>
          <a:p>
            <a:r>
              <a:rPr lang="en-US" dirty="0"/>
              <a:t>Inspiration</a:t>
            </a:r>
          </a:p>
        </p:txBody>
      </p:sp>
      <p:pic>
        <p:nvPicPr>
          <p:cNvPr id="6" name="Picture 5">
            <a:hlinkClick r:id="rId2"/>
            <a:extLst>
              <a:ext uri="{FF2B5EF4-FFF2-40B4-BE49-F238E27FC236}">
                <a16:creationId xmlns:a16="http://schemas.microsoft.com/office/drawing/2014/main" id="{B90733CE-CCFD-B041-990D-447C06D8ED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4209" y="1257994"/>
            <a:ext cx="3844568" cy="2600934"/>
          </a:xfrm>
          <a:prstGeom prst="rect">
            <a:avLst/>
          </a:prstGeom>
        </p:spPr>
      </p:pic>
      <p:pic>
        <p:nvPicPr>
          <p:cNvPr id="7" name="Picture 6">
            <a:hlinkClick r:id="rId4"/>
            <a:extLst>
              <a:ext uri="{FF2B5EF4-FFF2-40B4-BE49-F238E27FC236}">
                <a16:creationId xmlns:a16="http://schemas.microsoft.com/office/drawing/2014/main" id="{31085EAB-B808-614B-AB2B-392D1B1FFA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779" y="1568703"/>
            <a:ext cx="3844568" cy="1979515"/>
          </a:xfrm>
          <a:prstGeom prst="rect">
            <a:avLst/>
          </a:prstGeom>
        </p:spPr>
      </p:pic>
    </p:spTree>
    <p:extLst>
      <p:ext uri="{BB962C8B-B14F-4D97-AF65-F5344CB8AC3E}">
        <p14:creationId xmlns:p14="http://schemas.microsoft.com/office/powerpoint/2010/main" val="116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EA82A0-1273-6D40-9723-1203D377E087}"/>
              </a:ext>
            </a:extLst>
          </p:cNvPr>
          <p:cNvSpPr>
            <a:spLocks noGrp="1"/>
          </p:cNvSpPr>
          <p:nvPr>
            <p:ph type="ctrTitle"/>
          </p:nvPr>
        </p:nvSpPr>
        <p:spPr/>
        <p:txBody>
          <a:bodyPr/>
          <a:lstStyle/>
          <a:p>
            <a:r>
              <a:rPr lang="en-US" dirty="0"/>
              <a:t>Software systems</a:t>
            </a:r>
          </a:p>
        </p:txBody>
      </p:sp>
      <p:pic>
        <p:nvPicPr>
          <p:cNvPr id="3074" name="Picture 2" descr="https://lh4.googleusercontent.com/IpCgdrpkWwDfgIOp7XBmfgNB4dPuKh4e_2W_22xTt9ZMaX-yLYMHk7lI0quIFjMZu35ujxmjfvUZ4YbfAl75YpwUNwmwy6IkY6iSVVeh2BeaFFxmTatH5TlxMrtiPIx9-hvD63l31kw">
            <a:extLst>
              <a:ext uri="{FF2B5EF4-FFF2-40B4-BE49-F238E27FC236}">
                <a16:creationId xmlns:a16="http://schemas.microsoft.com/office/drawing/2014/main" id="{453F3535-CB31-234D-B085-0A08CCF5604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0779" y="1046019"/>
            <a:ext cx="2810919" cy="14986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5.googleusercontent.com/2omECLS81mj9ggvyOhnblhM6HbzOEyrJFAqPN5IXulacTHfodpmw7DzJ_96D8arMZ6qtFaPaausBgGTFO335N0ScenCKw4WDBxDoSA5ljl5mpOJ53ha6wlWu5H89DTMa_kV9K4QqHUg">
            <a:extLst>
              <a:ext uri="{FF2B5EF4-FFF2-40B4-BE49-F238E27FC236}">
                <a16:creationId xmlns:a16="http://schemas.microsoft.com/office/drawing/2014/main" id="{EE7BDCB3-6BBC-6A4C-A44E-4B3ACAC7CA2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82604" y="1046018"/>
            <a:ext cx="1859780" cy="184837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4.googleusercontent.com/egMDQD9U6bV3-eplzidtjsUG-f3T5-tVnxxolVga5zovaIIzTn5LIvokIGjjloCDnNieJekD-u0h-e1bi80WlzGU91lv4AJTNbGxPwqC9AZQDns5wyPiZHYgeqjqEWwbhK4jXmnrSp8">
            <a:extLst>
              <a:ext uri="{FF2B5EF4-FFF2-40B4-BE49-F238E27FC236}">
                <a16:creationId xmlns:a16="http://schemas.microsoft.com/office/drawing/2014/main" id="{33C81C51-5745-C04D-86CB-D4C026ED1F5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49467" y="1394318"/>
            <a:ext cx="2959310" cy="21170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lh4.googleusercontent.com/cVxxcUIXmi2WiZK9DHV7Gj7Ul2ifJbI-1OsOO8JMgqKWsgoEzhPy-IHIJs9LtVJz6_iHtTyOh4BEJRXw7Iba0qLma5PxFy_54ZNLwAtNZJJ_4ooY4gZbrc6EvH03tfrhGM7CfKt5FRY">
            <a:extLst>
              <a:ext uri="{FF2B5EF4-FFF2-40B4-BE49-F238E27FC236}">
                <a16:creationId xmlns:a16="http://schemas.microsoft.com/office/drawing/2014/main" id="{DEB72C63-D99E-914A-9F7A-4D1112F512D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3260" y="2737673"/>
            <a:ext cx="2185955" cy="154741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lh4.googleusercontent.com/InF_tGNvOna6ZQ5VpXLe5IqXqVuC2Aqfowe-KLI3Y_uMb1WFrQIqe9KLUv7latPiUjOdGfmgvk6IJnVOIRtNPW1iIKN2tAw2Lbn5K5VjrxTgdjy7H8Zo0Fpr6a9b7hO4TYMC1lVVZKo">
            <a:extLst>
              <a:ext uri="{FF2B5EF4-FFF2-40B4-BE49-F238E27FC236}">
                <a16:creationId xmlns:a16="http://schemas.microsoft.com/office/drawing/2014/main" id="{10ACE1F9-51AE-2F4F-8532-86452D6A9C7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25200" y="3105411"/>
            <a:ext cx="1546511" cy="1161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16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07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078"/>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3080"/>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lh4.googleusercontent.com/UWQ0hpIafcDMGrG_7mTlnGc3ssiN6-6-CEjOlnUcCNCzy68vvBnMVNyOgOwDL55y0Jfrx3E0-u9FFHaPKLqm5H4USyYydclprQ9pXSObFD8O18qB07G91xAgnvNPrcU-NeRRPsWNhfU">
            <a:extLst>
              <a:ext uri="{FF2B5EF4-FFF2-40B4-BE49-F238E27FC236}">
                <a16:creationId xmlns:a16="http://schemas.microsoft.com/office/drawing/2014/main" id="{69E33899-572E-F64C-B3F7-9345A0CA3AA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659225" y="1731374"/>
            <a:ext cx="3902308" cy="2536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2EA82A0-1273-6D40-9723-1203D377E087}"/>
              </a:ext>
            </a:extLst>
          </p:cNvPr>
          <p:cNvSpPr>
            <a:spLocks noGrp="1"/>
          </p:cNvSpPr>
          <p:nvPr>
            <p:ph type="ctrTitle"/>
          </p:nvPr>
        </p:nvSpPr>
        <p:spPr/>
        <p:txBody>
          <a:bodyPr/>
          <a:lstStyle/>
          <a:p>
            <a:r>
              <a:rPr lang="en-US" dirty="0"/>
              <a:t>Software systems</a:t>
            </a:r>
          </a:p>
        </p:txBody>
      </p:sp>
      <p:sp>
        <p:nvSpPr>
          <p:cNvPr id="2" name="Content Placeholder 1">
            <a:extLst>
              <a:ext uri="{FF2B5EF4-FFF2-40B4-BE49-F238E27FC236}">
                <a16:creationId xmlns:a16="http://schemas.microsoft.com/office/drawing/2014/main" id="{A0CFE3D9-575C-6E45-8F9F-34939400AD03}"/>
              </a:ext>
            </a:extLst>
          </p:cNvPr>
          <p:cNvSpPr>
            <a:spLocks noGrp="1"/>
          </p:cNvSpPr>
          <p:nvPr>
            <p:ph idx="12"/>
          </p:nvPr>
        </p:nvSpPr>
        <p:spPr>
          <a:xfrm>
            <a:off x="510778" y="1122219"/>
            <a:ext cx="8197999" cy="3069454"/>
          </a:xfrm>
        </p:spPr>
        <p:txBody>
          <a:bodyPr/>
          <a:lstStyle/>
          <a:p>
            <a:pPr algn="ctr"/>
            <a:r>
              <a:rPr lang="en-US" sz="3200" i="1" dirty="0">
                <a:solidFill>
                  <a:schemeClr val="tx1"/>
                </a:solidFill>
              </a:rPr>
              <a:t>…are sociotechnical systems</a:t>
            </a:r>
          </a:p>
        </p:txBody>
      </p:sp>
    </p:spTree>
    <p:extLst>
      <p:ext uri="{BB962C8B-B14F-4D97-AF65-F5344CB8AC3E}">
        <p14:creationId xmlns:p14="http://schemas.microsoft.com/office/powerpoint/2010/main" val="75545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EA82A0-1273-6D40-9723-1203D377E087}"/>
              </a:ext>
            </a:extLst>
          </p:cNvPr>
          <p:cNvSpPr>
            <a:spLocks noGrp="1"/>
          </p:cNvSpPr>
          <p:nvPr>
            <p:ph type="ctrTitle"/>
          </p:nvPr>
        </p:nvSpPr>
        <p:spPr/>
        <p:txBody>
          <a:bodyPr/>
          <a:lstStyle/>
          <a:p>
            <a:r>
              <a:rPr lang="en-US" dirty="0"/>
              <a:t>What is software?</a:t>
            </a:r>
          </a:p>
        </p:txBody>
      </p:sp>
      <p:sp>
        <p:nvSpPr>
          <p:cNvPr id="5" name="Content Placeholder 4">
            <a:extLst>
              <a:ext uri="{FF2B5EF4-FFF2-40B4-BE49-F238E27FC236}">
                <a16:creationId xmlns:a16="http://schemas.microsoft.com/office/drawing/2014/main" id="{B153D10D-2579-E64C-BFAB-0801C0B22CF5}"/>
              </a:ext>
            </a:extLst>
          </p:cNvPr>
          <p:cNvSpPr>
            <a:spLocks noGrp="1"/>
          </p:cNvSpPr>
          <p:nvPr>
            <p:ph idx="12"/>
          </p:nvPr>
        </p:nvSpPr>
        <p:spPr/>
        <p:txBody>
          <a:bodyPr anchor="ctr"/>
          <a:lstStyle/>
          <a:p>
            <a:pPr algn="ctr"/>
            <a:r>
              <a:rPr lang="en-US" sz="2800" dirty="0">
                <a:solidFill>
                  <a:schemeClr val="tx1"/>
                </a:solidFill>
              </a:rPr>
              <a:t>Software is a digital projection of human intentions</a:t>
            </a:r>
          </a:p>
          <a:p>
            <a:pPr algn="ctr"/>
            <a:endParaRPr lang="en-US" sz="2800" dirty="0">
              <a:solidFill>
                <a:schemeClr val="tx1"/>
              </a:solidFill>
            </a:endParaRPr>
          </a:p>
          <a:p>
            <a:pPr algn="ctr"/>
            <a:r>
              <a:rPr lang="en-US" sz="2800" dirty="0">
                <a:solidFill>
                  <a:schemeClr val="tx1"/>
                </a:solidFill>
              </a:rPr>
              <a:t>Software architecture should focus on aligning those intentions toward a common goal</a:t>
            </a:r>
          </a:p>
        </p:txBody>
      </p:sp>
    </p:spTree>
    <p:extLst>
      <p:ext uri="{BB962C8B-B14F-4D97-AF65-F5344CB8AC3E}">
        <p14:creationId xmlns:p14="http://schemas.microsoft.com/office/powerpoint/2010/main" val="365220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EA82A0-1273-6D40-9723-1203D377E087}"/>
              </a:ext>
            </a:extLst>
          </p:cNvPr>
          <p:cNvSpPr>
            <a:spLocks noGrp="1"/>
          </p:cNvSpPr>
          <p:nvPr>
            <p:ph type="ctrTitle"/>
          </p:nvPr>
        </p:nvSpPr>
        <p:spPr/>
        <p:txBody>
          <a:bodyPr/>
          <a:lstStyle/>
          <a:p>
            <a:r>
              <a:rPr lang="en-US" dirty="0"/>
              <a:t>System archetype: “addiction”</a:t>
            </a:r>
          </a:p>
        </p:txBody>
      </p:sp>
      <p:sp>
        <p:nvSpPr>
          <p:cNvPr id="5" name="Content Placeholder 4">
            <a:extLst>
              <a:ext uri="{FF2B5EF4-FFF2-40B4-BE49-F238E27FC236}">
                <a16:creationId xmlns:a16="http://schemas.microsoft.com/office/drawing/2014/main" id="{B153D10D-2579-E64C-BFAB-0801C0B22CF5}"/>
              </a:ext>
            </a:extLst>
          </p:cNvPr>
          <p:cNvSpPr>
            <a:spLocks noGrp="1"/>
          </p:cNvSpPr>
          <p:nvPr>
            <p:ph idx="12"/>
          </p:nvPr>
        </p:nvSpPr>
        <p:spPr/>
        <p:txBody>
          <a:bodyPr anchor="ctr"/>
          <a:lstStyle/>
          <a:p>
            <a:pPr algn="ctr"/>
            <a:r>
              <a:rPr lang="en-US" sz="2800" i="1" dirty="0">
                <a:solidFill>
                  <a:schemeClr val="tx1"/>
                </a:solidFill>
              </a:rPr>
              <a:t>Shifting the burden to the intervenor</a:t>
            </a:r>
          </a:p>
          <a:p>
            <a:pPr algn="ctr"/>
            <a:endParaRPr lang="en-US" i="1" dirty="0">
              <a:solidFill>
                <a:schemeClr val="tx1"/>
              </a:solidFill>
            </a:endParaRPr>
          </a:p>
          <a:p>
            <a:pPr algn="ctr"/>
            <a:r>
              <a:rPr lang="en-US" b="1" dirty="0">
                <a:solidFill>
                  <a:schemeClr val="tx1"/>
                </a:solidFill>
              </a:rPr>
              <a:t>“Addiction is finding a quick and dirty solution to the symptom of the problem, which prevents or distracts one from the harder and longer-term task of solving the real problem”</a:t>
            </a:r>
          </a:p>
          <a:p>
            <a:pPr algn="ctr">
              <a:buClr>
                <a:schemeClr val="tx1"/>
              </a:buClr>
            </a:pPr>
            <a:endParaRPr lang="en-US" dirty="0">
              <a:solidFill>
                <a:schemeClr val="tx1"/>
              </a:solidFill>
            </a:endParaRPr>
          </a:p>
          <a:p>
            <a:pPr algn="ctr">
              <a:buClr>
                <a:schemeClr val="tx1"/>
              </a:buClr>
            </a:pPr>
            <a:r>
              <a:rPr lang="en-US" sz="2800" dirty="0">
                <a:solidFill>
                  <a:schemeClr val="tx1"/>
                </a:solidFill>
              </a:rPr>
              <a:t>In software systems, this is “silver bullet” syndrome</a:t>
            </a:r>
          </a:p>
        </p:txBody>
      </p:sp>
    </p:spTree>
    <p:extLst>
      <p:ext uri="{BB962C8B-B14F-4D97-AF65-F5344CB8AC3E}">
        <p14:creationId xmlns:p14="http://schemas.microsoft.com/office/powerpoint/2010/main" val="75938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EA82A0-1273-6D40-9723-1203D377E087}"/>
              </a:ext>
            </a:extLst>
          </p:cNvPr>
          <p:cNvSpPr>
            <a:spLocks noGrp="1"/>
          </p:cNvSpPr>
          <p:nvPr>
            <p:ph type="ctrTitle"/>
          </p:nvPr>
        </p:nvSpPr>
        <p:spPr/>
        <p:txBody>
          <a:bodyPr/>
          <a:lstStyle/>
          <a:p>
            <a:r>
              <a:rPr lang="en-US" dirty="0"/>
              <a:t>Architectural leverage points</a:t>
            </a:r>
          </a:p>
        </p:txBody>
      </p:sp>
      <p:sp>
        <p:nvSpPr>
          <p:cNvPr id="5" name="Content Placeholder 4">
            <a:extLst>
              <a:ext uri="{FF2B5EF4-FFF2-40B4-BE49-F238E27FC236}">
                <a16:creationId xmlns:a16="http://schemas.microsoft.com/office/drawing/2014/main" id="{B153D10D-2579-E64C-BFAB-0801C0B22CF5}"/>
              </a:ext>
            </a:extLst>
          </p:cNvPr>
          <p:cNvSpPr>
            <a:spLocks noGrp="1"/>
          </p:cNvSpPr>
          <p:nvPr>
            <p:ph idx="12"/>
          </p:nvPr>
        </p:nvSpPr>
        <p:spPr/>
        <p:txBody>
          <a:bodyPr anchor="ctr"/>
          <a:lstStyle/>
          <a:p>
            <a:pPr marL="457200" indent="-457200">
              <a:buClr>
                <a:schemeClr val="tx1"/>
              </a:buClr>
              <a:buFont typeface="+mj-lt"/>
              <a:buAutoNum type="arabicPeriod"/>
            </a:pPr>
            <a:endParaRPr lang="en-US" sz="1400" dirty="0">
              <a:solidFill>
                <a:schemeClr val="tx1"/>
              </a:solidFill>
            </a:endParaRPr>
          </a:p>
          <a:p>
            <a:pPr marL="688975" lvl="1" indent="-342900" fontAlgn="base">
              <a:buClr>
                <a:schemeClr val="tx1"/>
              </a:buClr>
              <a:buFont typeface="+mj-lt"/>
              <a:buAutoNum type="arabicPeriod"/>
            </a:pPr>
            <a:r>
              <a:rPr lang="en-US" sz="1400" dirty="0">
                <a:solidFill>
                  <a:schemeClr val="tx1"/>
                </a:solidFill>
              </a:rPr>
              <a:t>Transcending paradigms</a:t>
            </a:r>
          </a:p>
          <a:p>
            <a:pPr marL="688975" lvl="1" indent="-342900" fontAlgn="base">
              <a:buClr>
                <a:schemeClr val="tx1"/>
              </a:buClr>
              <a:buFont typeface="+mj-lt"/>
              <a:buAutoNum type="arabicPeriod"/>
            </a:pPr>
            <a:r>
              <a:rPr lang="en-US" sz="1400" dirty="0">
                <a:solidFill>
                  <a:schemeClr val="tx1"/>
                </a:solidFill>
              </a:rPr>
              <a:t>Shifting the paradigm</a:t>
            </a:r>
          </a:p>
          <a:p>
            <a:pPr marL="688975" lvl="1" indent="-342900" fontAlgn="base">
              <a:buClr>
                <a:schemeClr val="tx1"/>
              </a:buClr>
              <a:buFont typeface="+mj-lt"/>
              <a:buAutoNum type="arabicPeriod"/>
            </a:pPr>
            <a:r>
              <a:rPr lang="en-US" sz="1400" dirty="0">
                <a:solidFill>
                  <a:schemeClr val="tx1"/>
                </a:solidFill>
              </a:rPr>
              <a:t>Changing goals and purpose</a:t>
            </a:r>
          </a:p>
          <a:p>
            <a:pPr marL="688975" lvl="1" indent="-342900" fontAlgn="base">
              <a:buClr>
                <a:schemeClr val="tx1"/>
              </a:buClr>
              <a:buFont typeface="+mj-lt"/>
              <a:buAutoNum type="arabicPeriod"/>
            </a:pPr>
            <a:r>
              <a:rPr lang="en-US" sz="1400" dirty="0">
                <a:solidFill>
                  <a:schemeClr val="tx1"/>
                </a:solidFill>
              </a:rPr>
              <a:t>Increasing self-organization</a:t>
            </a:r>
          </a:p>
          <a:p>
            <a:pPr marL="688975" lvl="1" indent="-342900" fontAlgn="base">
              <a:buClr>
                <a:schemeClr val="tx1"/>
              </a:buClr>
              <a:buFont typeface="+mj-lt"/>
              <a:buAutoNum type="arabicPeriod"/>
            </a:pPr>
            <a:r>
              <a:rPr lang="en-US" sz="1400" dirty="0">
                <a:solidFill>
                  <a:schemeClr val="tx1"/>
                </a:solidFill>
              </a:rPr>
              <a:t>Changing rules and authority</a:t>
            </a:r>
          </a:p>
          <a:p>
            <a:pPr marL="688975" lvl="1" indent="-342900" fontAlgn="base">
              <a:buClr>
                <a:schemeClr val="tx1"/>
              </a:buClr>
              <a:buFont typeface="+mj-lt"/>
              <a:buAutoNum type="arabicPeriod"/>
            </a:pPr>
            <a:r>
              <a:rPr lang="en-US" sz="1400" dirty="0">
                <a:solidFill>
                  <a:schemeClr val="tx1"/>
                </a:solidFill>
              </a:rPr>
              <a:t>Improving information flows</a:t>
            </a:r>
          </a:p>
          <a:p>
            <a:pPr marL="688975" lvl="1" indent="-342900" fontAlgn="base">
              <a:buClr>
                <a:schemeClr val="tx1"/>
              </a:buClr>
              <a:buFont typeface="+mj-lt"/>
              <a:buAutoNum type="arabicPeriod"/>
            </a:pPr>
            <a:r>
              <a:rPr lang="en-US" sz="1400" dirty="0">
                <a:solidFill>
                  <a:schemeClr val="tx1"/>
                </a:solidFill>
              </a:rPr>
              <a:t>Limiting reinforcing feedback loops</a:t>
            </a:r>
          </a:p>
          <a:p>
            <a:pPr marL="688975" lvl="1" indent="-342900" fontAlgn="base">
              <a:buClr>
                <a:schemeClr val="tx1"/>
              </a:buClr>
              <a:buFont typeface="+mj-lt"/>
              <a:buAutoNum type="arabicPeriod"/>
            </a:pPr>
            <a:r>
              <a:rPr lang="en-US" sz="1400" dirty="0">
                <a:solidFill>
                  <a:schemeClr val="tx1"/>
                </a:solidFill>
              </a:rPr>
              <a:t>Strengthening balancing feedback loops</a:t>
            </a:r>
          </a:p>
          <a:p>
            <a:pPr marL="688975" lvl="1" indent="-342900" fontAlgn="base">
              <a:buClr>
                <a:schemeClr val="tx1"/>
              </a:buClr>
              <a:buFont typeface="+mj-lt"/>
              <a:buAutoNum type="arabicPeriod"/>
            </a:pPr>
            <a:r>
              <a:rPr lang="en-US" sz="1400" dirty="0">
                <a:solidFill>
                  <a:schemeClr val="tx1"/>
                </a:solidFill>
              </a:rPr>
              <a:t>Shortening delays</a:t>
            </a:r>
          </a:p>
          <a:p>
            <a:pPr marL="688975" lvl="1" indent="-342900" fontAlgn="base">
              <a:buClr>
                <a:schemeClr val="tx1"/>
              </a:buClr>
              <a:buFont typeface="+mj-lt"/>
              <a:buAutoNum type="arabicPeriod"/>
            </a:pPr>
            <a:r>
              <a:rPr lang="en-US" sz="1400" dirty="0">
                <a:solidFill>
                  <a:schemeClr val="tx1"/>
                </a:solidFill>
              </a:rPr>
              <a:t>Optimizing stock-and-flow structures</a:t>
            </a:r>
          </a:p>
          <a:p>
            <a:pPr marL="688975" lvl="1" indent="-342900" fontAlgn="base">
              <a:buClr>
                <a:schemeClr val="tx1"/>
              </a:buClr>
              <a:buFont typeface="+mj-lt"/>
              <a:buAutoNum type="arabicPeriod"/>
            </a:pPr>
            <a:r>
              <a:rPr lang="en-US" sz="1400" dirty="0">
                <a:solidFill>
                  <a:schemeClr val="tx1"/>
                </a:solidFill>
              </a:rPr>
              <a:t>Buffering stabilizing stocks relative to flows</a:t>
            </a:r>
          </a:p>
          <a:p>
            <a:pPr marL="688975" lvl="1" indent="-342900" fontAlgn="base">
              <a:buClr>
                <a:schemeClr val="tx1"/>
              </a:buClr>
              <a:buFont typeface="+mj-lt"/>
              <a:buAutoNum type="arabicPeriod"/>
            </a:pPr>
            <a:r>
              <a:rPr lang="en-US" sz="1400" dirty="0">
                <a:solidFill>
                  <a:schemeClr val="tx1"/>
                </a:solidFill>
              </a:rPr>
              <a:t>Applying constants and parameters</a:t>
            </a:r>
          </a:p>
        </p:txBody>
      </p:sp>
      <p:sp>
        <p:nvSpPr>
          <p:cNvPr id="2" name="Rounded Rectangle 1">
            <a:extLst>
              <a:ext uri="{FF2B5EF4-FFF2-40B4-BE49-F238E27FC236}">
                <a16:creationId xmlns:a16="http://schemas.microsoft.com/office/drawing/2014/main" id="{60CE45E6-CC5E-F949-868E-A4E605C8179B}"/>
              </a:ext>
            </a:extLst>
          </p:cNvPr>
          <p:cNvSpPr/>
          <p:nvPr/>
        </p:nvSpPr>
        <p:spPr>
          <a:xfrm>
            <a:off x="793102" y="3387012"/>
            <a:ext cx="3909527" cy="718457"/>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17851B80-95BE-E54F-99FB-134D92EFBA33}"/>
              </a:ext>
            </a:extLst>
          </p:cNvPr>
          <p:cNvSpPr/>
          <p:nvPr/>
        </p:nvSpPr>
        <p:spPr>
          <a:xfrm>
            <a:off x="793101" y="1421363"/>
            <a:ext cx="3909527" cy="1368490"/>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4F5B145-2281-424F-B356-0DDFCDB7B31E}"/>
              </a:ext>
            </a:extLst>
          </p:cNvPr>
          <p:cNvSpPr txBox="1"/>
          <p:nvPr/>
        </p:nvSpPr>
        <p:spPr>
          <a:xfrm>
            <a:off x="5831633" y="3561574"/>
            <a:ext cx="2762295" cy="369332"/>
          </a:xfrm>
          <a:prstGeom prst="rect">
            <a:avLst/>
          </a:prstGeom>
          <a:noFill/>
        </p:spPr>
        <p:txBody>
          <a:bodyPr wrap="none" rtlCol="0">
            <a:spAutoFit/>
          </a:bodyPr>
          <a:lstStyle/>
          <a:p>
            <a:r>
              <a:rPr lang="en-US" dirty="0">
                <a:solidFill>
                  <a:srgbClr val="FF0000"/>
                </a:solidFill>
              </a:rPr>
              <a:t>Lots of time spent here…</a:t>
            </a:r>
          </a:p>
        </p:txBody>
      </p:sp>
      <p:sp>
        <p:nvSpPr>
          <p:cNvPr id="7" name="TextBox 6">
            <a:extLst>
              <a:ext uri="{FF2B5EF4-FFF2-40B4-BE49-F238E27FC236}">
                <a16:creationId xmlns:a16="http://schemas.microsoft.com/office/drawing/2014/main" id="{F969CFC8-5C10-0341-8F79-FC0C087A2C31}"/>
              </a:ext>
            </a:extLst>
          </p:cNvPr>
          <p:cNvSpPr txBox="1"/>
          <p:nvPr/>
        </p:nvSpPr>
        <p:spPr>
          <a:xfrm>
            <a:off x="5831633" y="1920942"/>
            <a:ext cx="2634054" cy="369332"/>
          </a:xfrm>
          <a:prstGeom prst="rect">
            <a:avLst/>
          </a:prstGeom>
          <a:noFill/>
        </p:spPr>
        <p:txBody>
          <a:bodyPr wrap="none" rtlCol="0">
            <a:spAutoFit/>
          </a:bodyPr>
          <a:lstStyle/>
          <a:p>
            <a:r>
              <a:rPr lang="en-US" dirty="0">
                <a:solidFill>
                  <a:srgbClr val="00B050"/>
                </a:solidFill>
              </a:rPr>
              <a:t>…should be spent here!</a:t>
            </a:r>
          </a:p>
        </p:txBody>
      </p:sp>
      <p:cxnSp>
        <p:nvCxnSpPr>
          <p:cNvPr id="9" name="Straight Arrow Connector 8">
            <a:extLst>
              <a:ext uri="{FF2B5EF4-FFF2-40B4-BE49-F238E27FC236}">
                <a16:creationId xmlns:a16="http://schemas.microsoft.com/office/drawing/2014/main" id="{393D8A8C-84E4-9B4F-9195-04BA5A0DB882}"/>
              </a:ext>
            </a:extLst>
          </p:cNvPr>
          <p:cNvCxnSpPr>
            <a:stCxn id="3" idx="1"/>
            <a:endCxn id="2" idx="3"/>
          </p:cNvCxnSpPr>
          <p:nvPr/>
        </p:nvCxnSpPr>
        <p:spPr>
          <a:xfrm flipH="1">
            <a:off x="4702629" y="3746240"/>
            <a:ext cx="1129004"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7115DF3-FCE7-FD40-97F5-1D95EE6D2CC8}"/>
              </a:ext>
            </a:extLst>
          </p:cNvPr>
          <p:cNvCxnSpPr>
            <a:cxnSpLocks/>
            <a:stCxn id="7" idx="1"/>
            <a:endCxn id="6" idx="3"/>
          </p:cNvCxnSpPr>
          <p:nvPr/>
        </p:nvCxnSpPr>
        <p:spPr>
          <a:xfrm flipH="1">
            <a:off x="4702628" y="2105608"/>
            <a:ext cx="1129005"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537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27CCF-9B6E-834C-AFEF-8CCD6AFB0E70}"/>
              </a:ext>
            </a:extLst>
          </p:cNvPr>
          <p:cNvSpPr>
            <a:spLocks noGrp="1"/>
          </p:cNvSpPr>
          <p:nvPr>
            <p:ph type="ctrTitle"/>
          </p:nvPr>
        </p:nvSpPr>
        <p:spPr/>
        <p:txBody>
          <a:bodyPr/>
          <a:lstStyle/>
          <a:p>
            <a:r>
              <a:rPr lang="en-US" dirty="0"/>
              <a:t>Highly-functioning IT</a:t>
            </a:r>
          </a:p>
        </p:txBody>
      </p:sp>
      <p:sp>
        <p:nvSpPr>
          <p:cNvPr id="5" name="Right Arrow 4">
            <a:extLst>
              <a:ext uri="{FF2B5EF4-FFF2-40B4-BE49-F238E27FC236}">
                <a16:creationId xmlns:a16="http://schemas.microsoft.com/office/drawing/2014/main" id="{EFA0C410-155A-224E-8053-2E4ABA087EFD}"/>
              </a:ext>
            </a:extLst>
          </p:cNvPr>
          <p:cNvSpPr/>
          <p:nvPr/>
        </p:nvSpPr>
        <p:spPr>
          <a:xfrm>
            <a:off x="3396798" y="1744823"/>
            <a:ext cx="2425959" cy="28924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E6E84F-A762-404F-AF2F-68F3F973142F}"/>
              </a:ext>
            </a:extLst>
          </p:cNvPr>
          <p:cNvSpPr txBox="1"/>
          <p:nvPr/>
        </p:nvSpPr>
        <p:spPr>
          <a:xfrm>
            <a:off x="1447155" y="1702062"/>
            <a:ext cx="1826141" cy="369332"/>
          </a:xfrm>
          <a:prstGeom prst="rect">
            <a:avLst/>
          </a:prstGeom>
          <a:noFill/>
        </p:spPr>
        <p:txBody>
          <a:bodyPr wrap="none" rtlCol="0">
            <a:spAutoFit/>
          </a:bodyPr>
          <a:lstStyle/>
          <a:p>
            <a:pPr algn="r"/>
            <a:r>
              <a:rPr lang="en-US" dirty="0"/>
              <a:t>Brittle monoliths</a:t>
            </a:r>
          </a:p>
        </p:txBody>
      </p:sp>
      <p:sp>
        <p:nvSpPr>
          <p:cNvPr id="7" name="TextBox 6">
            <a:extLst>
              <a:ext uri="{FF2B5EF4-FFF2-40B4-BE49-F238E27FC236}">
                <a16:creationId xmlns:a16="http://schemas.microsoft.com/office/drawing/2014/main" id="{6A046586-366F-D142-A1F1-02C66CE7EDBC}"/>
              </a:ext>
            </a:extLst>
          </p:cNvPr>
          <p:cNvSpPr txBox="1"/>
          <p:nvPr/>
        </p:nvSpPr>
        <p:spPr>
          <a:xfrm>
            <a:off x="5946259" y="1704782"/>
            <a:ext cx="2621230" cy="369332"/>
          </a:xfrm>
          <a:prstGeom prst="rect">
            <a:avLst/>
          </a:prstGeom>
          <a:noFill/>
        </p:spPr>
        <p:txBody>
          <a:bodyPr wrap="none" rtlCol="0">
            <a:spAutoFit/>
          </a:bodyPr>
          <a:lstStyle/>
          <a:p>
            <a:r>
              <a:rPr lang="en-US" b="1" dirty="0"/>
              <a:t>Resilient</a:t>
            </a:r>
            <a:r>
              <a:rPr lang="en-US" dirty="0"/>
              <a:t> microservices</a:t>
            </a:r>
          </a:p>
        </p:txBody>
      </p:sp>
      <p:sp>
        <p:nvSpPr>
          <p:cNvPr id="8" name="Right Arrow 7">
            <a:extLst>
              <a:ext uri="{FF2B5EF4-FFF2-40B4-BE49-F238E27FC236}">
                <a16:creationId xmlns:a16="http://schemas.microsoft.com/office/drawing/2014/main" id="{7176F344-4140-C847-9034-F1A45363BB58}"/>
              </a:ext>
            </a:extLst>
          </p:cNvPr>
          <p:cNvSpPr/>
          <p:nvPr/>
        </p:nvSpPr>
        <p:spPr>
          <a:xfrm>
            <a:off x="3396798" y="2582813"/>
            <a:ext cx="2425959" cy="28924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B9C013-013D-2948-944D-386681ADA97E}"/>
              </a:ext>
            </a:extLst>
          </p:cNvPr>
          <p:cNvSpPr txBox="1"/>
          <p:nvPr/>
        </p:nvSpPr>
        <p:spPr>
          <a:xfrm>
            <a:off x="1011137" y="2540052"/>
            <a:ext cx="2262159" cy="369332"/>
          </a:xfrm>
          <a:prstGeom prst="rect">
            <a:avLst/>
          </a:prstGeom>
          <a:noFill/>
        </p:spPr>
        <p:txBody>
          <a:bodyPr wrap="none" rtlCol="0">
            <a:spAutoFit/>
          </a:bodyPr>
          <a:lstStyle/>
          <a:p>
            <a:pPr algn="r"/>
            <a:r>
              <a:rPr lang="en-US" dirty="0"/>
              <a:t>Siloed organizations</a:t>
            </a:r>
          </a:p>
        </p:txBody>
      </p:sp>
      <p:sp>
        <p:nvSpPr>
          <p:cNvPr id="10" name="TextBox 9">
            <a:extLst>
              <a:ext uri="{FF2B5EF4-FFF2-40B4-BE49-F238E27FC236}">
                <a16:creationId xmlns:a16="http://schemas.microsoft.com/office/drawing/2014/main" id="{52CB3421-2087-DC47-A1A4-F9C9FB7010CF}"/>
              </a:ext>
            </a:extLst>
          </p:cNvPr>
          <p:cNvSpPr txBox="1"/>
          <p:nvPr/>
        </p:nvSpPr>
        <p:spPr>
          <a:xfrm>
            <a:off x="5946259" y="2409712"/>
            <a:ext cx="2535268" cy="646331"/>
          </a:xfrm>
          <a:prstGeom prst="rect">
            <a:avLst/>
          </a:prstGeom>
          <a:noFill/>
        </p:spPr>
        <p:txBody>
          <a:bodyPr wrap="square" rtlCol="0">
            <a:spAutoFit/>
          </a:bodyPr>
          <a:lstStyle/>
          <a:p>
            <a:r>
              <a:rPr lang="en-US" b="1" dirty="0"/>
              <a:t>Self-organizing</a:t>
            </a:r>
            <a:r>
              <a:rPr lang="en-US" dirty="0"/>
              <a:t>, cross-functional teams</a:t>
            </a:r>
          </a:p>
        </p:txBody>
      </p:sp>
      <p:sp>
        <p:nvSpPr>
          <p:cNvPr id="11" name="Right Arrow 10">
            <a:extLst>
              <a:ext uri="{FF2B5EF4-FFF2-40B4-BE49-F238E27FC236}">
                <a16:creationId xmlns:a16="http://schemas.microsoft.com/office/drawing/2014/main" id="{A9A6EA05-D390-F14E-A9BE-D1A7ACC4BA47}"/>
              </a:ext>
            </a:extLst>
          </p:cNvPr>
          <p:cNvSpPr/>
          <p:nvPr/>
        </p:nvSpPr>
        <p:spPr>
          <a:xfrm>
            <a:off x="3396798" y="3418083"/>
            <a:ext cx="2425959" cy="28924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9ED7E26-5880-4D41-9FDB-10AD388184FA}"/>
              </a:ext>
            </a:extLst>
          </p:cNvPr>
          <p:cNvSpPr txBox="1"/>
          <p:nvPr/>
        </p:nvSpPr>
        <p:spPr>
          <a:xfrm>
            <a:off x="895739" y="3239541"/>
            <a:ext cx="2377557" cy="646331"/>
          </a:xfrm>
          <a:prstGeom prst="rect">
            <a:avLst/>
          </a:prstGeom>
          <a:noFill/>
        </p:spPr>
        <p:txBody>
          <a:bodyPr wrap="square" rtlCol="0">
            <a:spAutoFit/>
          </a:bodyPr>
          <a:lstStyle/>
          <a:p>
            <a:pPr algn="r"/>
            <a:r>
              <a:rPr lang="en-US" dirty="0"/>
              <a:t>Horizontally-tiered applications </a:t>
            </a:r>
          </a:p>
        </p:txBody>
      </p:sp>
      <p:sp>
        <p:nvSpPr>
          <p:cNvPr id="13" name="TextBox 12">
            <a:extLst>
              <a:ext uri="{FF2B5EF4-FFF2-40B4-BE49-F238E27FC236}">
                <a16:creationId xmlns:a16="http://schemas.microsoft.com/office/drawing/2014/main" id="{4BA54366-397E-B944-A880-1B567C6C21CD}"/>
              </a:ext>
            </a:extLst>
          </p:cNvPr>
          <p:cNvSpPr txBox="1"/>
          <p:nvPr/>
        </p:nvSpPr>
        <p:spPr>
          <a:xfrm>
            <a:off x="5946259" y="3378042"/>
            <a:ext cx="3044488" cy="369332"/>
          </a:xfrm>
          <a:prstGeom prst="rect">
            <a:avLst/>
          </a:prstGeom>
          <a:noFill/>
        </p:spPr>
        <p:txBody>
          <a:bodyPr wrap="none" rtlCol="0">
            <a:spAutoFit/>
          </a:bodyPr>
          <a:lstStyle/>
          <a:p>
            <a:r>
              <a:rPr lang="en-US" b="1" dirty="0"/>
              <a:t>Hierarchical</a:t>
            </a:r>
            <a:r>
              <a:rPr lang="en-US" dirty="0"/>
              <a:t> domains, APIs</a:t>
            </a:r>
          </a:p>
        </p:txBody>
      </p:sp>
    </p:spTree>
    <p:extLst>
      <p:ext uri="{BB962C8B-B14F-4D97-AF65-F5344CB8AC3E}">
        <p14:creationId xmlns:p14="http://schemas.microsoft.com/office/powerpoint/2010/main" val="190716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0" grpId="0"/>
      <p:bldP spid="11" grpId="0" animBg="1"/>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Stable intermediate forms</a:t>
            </a:r>
          </a:p>
        </p:txBody>
      </p:sp>
      <p:sp>
        <p:nvSpPr>
          <p:cNvPr id="3" name="Content Placeholder 2">
            <a:extLst>
              <a:ext uri="{FF2B5EF4-FFF2-40B4-BE49-F238E27FC236}">
                <a16:creationId xmlns:a16="http://schemas.microsoft.com/office/drawing/2014/main" id="{65FED658-36CD-8441-A5AD-16A35EB2278F}"/>
              </a:ext>
            </a:extLst>
          </p:cNvPr>
          <p:cNvSpPr>
            <a:spLocks noGrp="1"/>
          </p:cNvSpPr>
          <p:nvPr>
            <p:ph idx="12"/>
          </p:nvPr>
        </p:nvSpPr>
        <p:spPr/>
        <p:txBody>
          <a:bodyPr/>
          <a:lstStyle/>
          <a:p>
            <a:r>
              <a:rPr lang="en-US" dirty="0">
                <a:solidFill>
                  <a:schemeClr val="tx1"/>
                </a:solidFill>
              </a:rPr>
              <a:t>“Minimum viable product” approach</a:t>
            </a:r>
          </a:p>
        </p:txBody>
      </p:sp>
      <p:pic>
        <p:nvPicPr>
          <p:cNvPr id="6" name="Picture 2" descr="https://lh6.googleusercontent.com/MRlGJVmXdXDrGV0OMeHnTo0F8zaDet6BPwfsG2dyoakGcn7m0QIGpqBTAxGono5vBxc8PFgdoYJ-8H6dUS4qNpyB56KzE_giBS8fQU_yip59AQ2PiOkkM_CIFYrxM5xoxEA4YWK00V8">
            <a:extLst>
              <a:ext uri="{FF2B5EF4-FFF2-40B4-BE49-F238E27FC236}">
                <a16:creationId xmlns:a16="http://schemas.microsoft.com/office/drawing/2014/main" id="{1034C6DB-0913-D44D-BE71-897F03E171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778" y="1970880"/>
            <a:ext cx="8002681" cy="163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81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Leverage points scenario</a:t>
            </a:r>
          </a:p>
        </p:txBody>
      </p:sp>
      <p:sp>
        <p:nvSpPr>
          <p:cNvPr id="4" name="Content Placeholder 3">
            <a:extLst>
              <a:ext uri="{FF2B5EF4-FFF2-40B4-BE49-F238E27FC236}">
                <a16:creationId xmlns:a16="http://schemas.microsoft.com/office/drawing/2014/main" id="{D73CDDC6-71E0-5244-BA1A-6F600AA17325}"/>
              </a:ext>
            </a:extLst>
          </p:cNvPr>
          <p:cNvSpPr>
            <a:spLocks noGrp="1"/>
          </p:cNvSpPr>
          <p:nvPr>
            <p:ph idx="12"/>
          </p:nvPr>
        </p:nvSpPr>
        <p:spPr/>
        <p:txBody>
          <a:bodyPr/>
          <a:lstStyle/>
          <a:p>
            <a:pPr>
              <a:spcAft>
                <a:spcPts val="600"/>
              </a:spcAft>
            </a:pPr>
            <a:r>
              <a:rPr lang="en-US" b="1" i="1" dirty="0">
                <a:solidFill>
                  <a:schemeClr val="tx1"/>
                </a:solidFill>
              </a:rPr>
              <a:t>ST3, Inc. – A diversified, multinational enterprise</a:t>
            </a:r>
          </a:p>
          <a:p>
            <a:pPr marL="342900" indent="-342900">
              <a:spcAft>
                <a:spcPts val="600"/>
              </a:spcAft>
              <a:buClr>
                <a:srgbClr val="1240C7"/>
              </a:buClr>
              <a:buFont typeface="Arial" panose="020B0604020202020204" pitchFamily="34" charset="0"/>
              <a:buChar char="•"/>
            </a:pPr>
            <a:r>
              <a:rPr lang="en-US" dirty="0">
                <a:solidFill>
                  <a:schemeClr val="tx1"/>
                </a:solidFill>
              </a:rPr>
              <a:t>For consistency, enterprise architecture has issued a standard to use DDD and API-fronted microservices for all development</a:t>
            </a:r>
          </a:p>
          <a:p>
            <a:pPr marL="342900" indent="-342900">
              <a:spcAft>
                <a:spcPts val="600"/>
              </a:spcAft>
              <a:buClr>
                <a:srgbClr val="1240C7"/>
              </a:buClr>
              <a:buFont typeface="Arial" panose="020B0604020202020204" pitchFamily="34" charset="0"/>
              <a:buChar char="•"/>
            </a:pPr>
            <a:r>
              <a:rPr lang="en-US" dirty="0">
                <a:solidFill>
                  <a:schemeClr val="tx1"/>
                </a:solidFill>
              </a:rPr>
              <a:t>Product teams slow in adopting, complaining that this is a bottleneck</a:t>
            </a:r>
          </a:p>
          <a:p>
            <a:pPr marL="342900" indent="-342900">
              <a:spcAft>
                <a:spcPts val="600"/>
              </a:spcAft>
              <a:buClr>
                <a:srgbClr val="1240C7"/>
              </a:buClr>
              <a:buFont typeface="Arial" panose="020B0604020202020204" pitchFamily="34" charset="0"/>
              <a:buChar char="•"/>
            </a:pPr>
            <a:r>
              <a:rPr lang="en-US" dirty="0">
                <a:solidFill>
                  <a:schemeClr val="tx1"/>
                </a:solidFill>
              </a:rPr>
              <a:t>EA has tried to fix with…</a:t>
            </a:r>
          </a:p>
          <a:p>
            <a:pPr marL="857250" lvl="1" indent="-342900">
              <a:spcAft>
                <a:spcPts val="600"/>
              </a:spcAft>
              <a:buClr>
                <a:srgbClr val="1240C7"/>
              </a:buClr>
              <a:buFont typeface="Arial" panose="020B0604020202020204" pitchFamily="34" charset="0"/>
              <a:buChar char="•"/>
            </a:pPr>
            <a:r>
              <a:rPr lang="en-US" dirty="0">
                <a:solidFill>
                  <a:schemeClr val="tx1"/>
                </a:solidFill>
              </a:rPr>
              <a:t>Architecture review process, escalation to CIO</a:t>
            </a:r>
          </a:p>
          <a:p>
            <a:pPr marL="857250" lvl="1" indent="-342900">
              <a:spcAft>
                <a:spcPts val="600"/>
              </a:spcAft>
              <a:buClr>
                <a:srgbClr val="1240C7"/>
              </a:buClr>
              <a:buFont typeface="Arial" panose="020B0604020202020204" pitchFamily="34" charset="0"/>
              <a:buChar char="•"/>
            </a:pPr>
            <a:r>
              <a:rPr lang="en-US" dirty="0">
                <a:solidFill>
                  <a:schemeClr val="tx1"/>
                </a:solidFill>
              </a:rPr>
              <a:t>Enterprise API design specification, with automated compliance checking</a:t>
            </a:r>
          </a:p>
          <a:p>
            <a:pPr marL="857250" lvl="1" indent="-342900">
              <a:spcAft>
                <a:spcPts val="600"/>
              </a:spcAft>
              <a:buClr>
                <a:srgbClr val="1240C7"/>
              </a:buClr>
              <a:buFont typeface="Arial" panose="020B0604020202020204" pitchFamily="34" charset="0"/>
              <a:buChar char="•"/>
            </a:pPr>
            <a:r>
              <a:rPr lang="en-US" dirty="0">
                <a:solidFill>
                  <a:schemeClr val="tx1"/>
                </a:solidFill>
              </a:rPr>
              <a:t>Development of enterprise domain taxonomy</a:t>
            </a:r>
          </a:p>
        </p:txBody>
      </p:sp>
    </p:spTree>
    <p:extLst>
      <p:ext uri="{BB962C8B-B14F-4D97-AF65-F5344CB8AC3E}">
        <p14:creationId xmlns:p14="http://schemas.microsoft.com/office/powerpoint/2010/main" val="1278619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27CCF-9B6E-834C-AFEF-8CCD6AFB0E70}"/>
              </a:ext>
            </a:extLst>
          </p:cNvPr>
          <p:cNvSpPr>
            <a:spLocks noGrp="1"/>
          </p:cNvSpPr>
          <p:nvPr>
            <p:ph type="ctrTitle"/>
          </p:nvPr>
        </p:nvSpPr>
        <p:spPr/>
        <p:txBody>
          <a:bodyPr/>
          <a:lstStyle/>
          <a:p>
            <a:r>
              <a:rPr lang="en-US" dirty="0"/>
              <a:t>System Archetype:</a:t>
            </a:r>
            <a:br>
              <a:rPr lang="en-US" dirty="0"/>
            </a:br>
            <a:r>
              <a:rPr lang="en-US" dirty="0"/>
              <a:t>“Policy resistance”</a:t>
            </a:r>
          </a:p>
        </p:txBody>
      </p:sp>
      <p:sp>
        <p:nvSpPr>
          <p:cNvPr id="3" name="Content Placeholder 2">
            <a:extLst>
              <a:ext uri="{FF2B5EF4-FFF2-40B4-BE49-F238E27FC236}">
                <a16:creationId xmlns:a16="http://schemas.microsoft.com/office/drawing/2014/main" id="{F16ECE9C-FFED-064D-AC5E-485C8992AB48}"/>
              </a:ext>
            </a:extLst>
          </p:cNvPr>
          <p:cNvSpPr>
            <a:spLocks noGrp="1"/>
          </p:cNvSpPr>
          <p:nvPr>
            <p:ph idx="12"/>
          </p:nvPr>
        </p:nvSpPr>
        <p:spPr/>
        <p:txBody>
          <a:bodyPr/>
          <a:lstStyle/>
          <a:p>
            <a:pPr algn="ctr">
              <a:buClr>
                <a:schemeClr val="tx1"/>
              </a:buClr>
            </a:pPr>
            <a:r>
              <a:rPr lang="en-US" i="1" dirty="0">
                <a:solidFill>
                  <a:schemeClr val="tx1"/>
                </a:solidFill>
              </a:rPr>
              <a:t>“When various actors try to pull a system stock toward various goals, the result can be policy resistance. Any new policy, especially if it’s effective, just pulls the stock farther from the goals of other actors and produces additional resistance, with a result that no one likes, but that everyone expends considerable effort in maintaining.”</a:t>
            </a:r>
          </a:p>
          <a:p>
            <a:pPr algn="ctr">
              <a:buClr>
                <a:schemeClr val="tx1"/>
              </a:buClr>
            </a:pPr>
            <a:endParaRPr lang="en-US" i="1" dirty="0">
              <a:solidFill>
                <a:schemeClr val="tx1"/>
              </a:solidFill>
            </a:endParaRPr>
          </a:p>
          <a:p>
            <a:pPr algn="ctr">
              <a:buClr>
                <a:schemeClr val="tx1"/>
              </a:buClr>
            </a:pPr>
            <a:r>
              <a:rPr lang="en-US" dirty="0">
                <a:solidFill>
                  <a:schemeClr val="tx1"/>
                </a:solidFill>
              </a:rPr>
              <a:t>AKA Newton’s Third Law of Systems</a:t>
            </a:r>
          </a:p>
        </p:txBody>
      </p:sp>
      <p:pic>
        <p:nvPicPr>
          <p:cNvPr id="8" name="Picture 7">
            <a:extLst>
              <a:ext uri="{FF2B5EF4-FFF2-40B4-BE49-F238E27FC236}">
                <a16:creationId xmlns:a16="http://schemas.microsoft.com/office/drawing/2014/main" id="{BBA4F1E2-1544-054E-BFF8-37C78A6236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9559" y="196765"/>
            <a:ext cx="542124" cy="813186"/>
          </a:xfrm>
          <a:prstGeom prst="rect">
            <a:avLst/>
          </a:prstGeom>
        </p:spPr>
      </p:pic>
    </p:spTree>
    <p:extLst>
      <p:ext uri="{BB962C8B-B14F-4D97-AF65-F5344CB8AC3E}">
        <p14:creationId xmlns:p14="http://schemas.microsoft.com/office/powerpoint/2010/main" val="1681241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Using leverage points</a:t>
            </a:r>
          </a:p>
        </p:txBody>
      </p:sp>
      <p:sp>
        <p:nvSpPr>
          <p:cNvPr id="4" name="Content Placeholder 3">
            <a:extLst>
              <a:ext uri="{FF2B5EF4-FFF2-40B4-BE49-F238E27FC236}">
                <a16:creationId xmlns:a16="http://schemas.microsoft.com/office/drawing/2014/main" id="{22BC1112-1A31-504F-9CC3-2D4676F7559F}"/>
              </a:ext>
            </a:extLst>
          </p:cNvPr>
          <p:cNvSpPr>
            <a:spLocks noGrp="1"/>
          </p:cNvSpPr>
          <p:nvPr>
            <p:ph idx="12"/>
          </p:nvPr>
        </p:nvSpPr>
        <p:spPr>
          <a:xfrm>
            <a:off x="510779" y="1122219"/>
            <a:ext cx="8197997" cy="3069454"/>
          </a:xfrm>
        </p:spPr>
        <p:txBody>
          <a:bodyPr/>
          <a:lstStyle/>
          <a:p>
            <a:pPr algn="ctr"/>
            <a:endParaRPr lang="en-US" sz="3200" i="1" dirty="0">
              <a:solidFill>
                <a:schemeClr val="tx1"/>
              </a:solidFill>
            </a:endParaRPr>
          </a:p>
          <a:p>
            <a:pPr algn="ctr"/>
            <a:r>
              <a:rPr lang="en-US" sz="3200" i="1" dirty="0">
                <a:solidFill>
                  <a:schemeClr val="tx1"/>
                </a:solidFill>
              </a:rPr>
              <a:t>“People deeply involved in a system often know intuitively where to find leverage points, more often than not they push the change in the wrong direction.”</a:t>
            </a:r>
            <a:endParaRPr lang="en-US" sz="2400" i="1" dirty="0">
              <a:solidFill>
                <a:schemeClr val="tx1"/>
              </a:solidFill>
            </a:endParaRPr>
          </a:p>
        </p:txBody>
      </p:sp>
      <p:pic>
        <p:nvPicPr>
          <p:cNvPr id="6" name="Picture 5">
            <a:extLst>
              <a:ext uri="{FF2B5EF4-FFF2-40B4-BE49-F238E27FC236}">
                <a16:creationId xmlns:a16="http://schemas.microsoft.com/office/drawing/2014/main" id="{B9F061BF-58FF-8948-A935-18D57BFC0A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9559" y="196765"/>
            <a:ext cx="542124" cy="813186"/>
          </a:xfrm>
          <a:prstGeom prst="rect">
            <a:avLst/>
          </a:prstGeom>
        </p:spPr>
      </p:pic>
    </p:spTree>
    <p:extLst>
      <p:ext uri="{BB962C8B-B14F-4D97-AF65-F5344CB8AC3E}">
        <p14:creationId xmlns:p14="http://schemas.microsoft.com/office/powerpoint/2010/main" val="2029694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Software architecture</a:t>
            </a:r>
          </a:p>
        </p:txBody>
      </p:sp>
      <p:sp>
        <p:nvSpPr>
          <p:cNvPr id="4" name="Content Placeholder 3">
            <a:extLst>
              <a:ext uri="{FF2B5EF4-FFF2-40B4-BE49-F238E27FC236}">
                <a16:creationId xmlns:a16="http://schemas.microsoft.com/office/drawing/2014/main" id="{83F388E3-5C1E-EF42-AAC1-C2E73CB385C9}"/>
              </a:ext>
            </a:extLst>
          </p:cNvPr>
          <p:cNvSpPr>
            <a:spLocks noGrp="1"/>
          </p:cNvSpPr>
          <p:nvPr>
            <p:ph idx="12"/>
          </p:nvPr>
        </p:nvSpPr>
        <p:spPr/>
        <p:txBody>
          <a:bodyPr/>
          <a:lstStyle/>
          <a:p>
            <a:pPr algn="ctr"/>
            <a:r>
              <a:rPr lang="en-US" sz="3600" dirty="0">
                <a:solidFill>
                  <a:schemeClr val="tx1"/>
                </a:solidFill>
              </a:rPr>
              <a:t>…is a study in dealing with complexity</a:t>
            </a:r>
          </a:p>
        </p:txBody>
      </p:sp>
      <p:graphicFrame>
        <p:nvGraphicFramePr>
          <p:cNvPr id="5" name="Diagram 4">
            <a:extLst>
              <a:ext uri="{FF2B5EF4-FFF2-40B4-BE49-F238E27FC236}">
                <a16:creationId xmlns:a16="http://schemas.microsoft.com/office/drawing/2014/main" id="{EB7D8528-A53A-594B-8EF9-797ED43AAE76}"/>
              </a:ext>
            </a:extLst>
          </p:cNvPr>
          <p:cNvGraphicFramePr/>
          <p:nvPr>
            <p:extLst>
              <p:ext uri="{D42A27DB-BD31-4B8C-83A1-F6EECF244321}">
                <p14:modId xmlns:p14="http://schemas.microsoft.com/office/powerpoint/2010/main" val="3049886761"/>
              </p:ext>
            </p:extLst>
          </p:nvPr>
        </p:nvGraphicFramePr>
        <p:xfrm>
          <a:off x="963063" y="1950097"/>
          <a:ext cx="7293429" cy="2513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630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5"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EA82A0-1273-6D40-9723-1203D377E087}"/>
              </a:ext>
            </a:extLst>
          </p:cNvPr>
          <p:cNvSpPr>
            <a:spLocks noGrp="1"/>
          </p:cNvSpPr>
          <p:nvPr>
            <p:ph type="ctrTitle"/>
          </p:nvPr>
        </p:nvSpPr>
        <p:spPr/>
        <p:txBody>
          <a:bodyPr/>
          <a:lstStyle/>
          <a:p>
            <a:r>
              <a:rPr lang="en-US" dirty="0"/>
              <a:t>Using leverage points</a:t>
            </a:r>
          </a:p>
        </p:txBody>
      </p:sp>
      <p:sp>
        <p:nvSpPr>
          <p:cNvPr id="5" name="Content Placeholder 4">
            <a:extLst>
              <a:ext uri="{FF2B5EF4-FFF2-40B4-BE49-F238E27FC236}">
                <a16:creationId xmlns:a16="http://schemas.microsoft.com/office/drawing/2014/main" id="{B153D10D-2579-E64C-BFAB-0801C0B22CF5}"/>
              </a:ext>
            </a:extLst>
          </p:cNvPr>
          <p:cNvSpPr>
            <a:spLocks noGrp="1"/>
          </p:cNvSpPr>
          <p:nvPr>
            <p:ph idx="12"/>
          </p:nvPr>
        </p:nvSpPr>
        <p:spPr/>
        <p:txBody>
          <a:bodyPr anchor="ctr"/>
          <a:lstStyle/>
          <a:p>
            <a:pPr marL="457200" indent="-457200">
              <a:buClr>
                <a:schemeClr val="tx1"/>
              </a:buClr>
              <a:buFont typeface="+mj-lt"/>
              <a:buAutoNum type="arabicPeriod"/>
            </a:pPr>
            <a:endParaRPr lang="en-US" sz="1400" dirty="0">
              <a:solidFill>
                <a:schemeClr val="tx1"/>
              </a:solidFill>
            </a:endParaRPr>
          </a:p>
          <a:p>
            <a:pPr marL="688975" lvl="1" indent="-342900" fontAlgn="base">
              <a:buClr>
                <a:schemeClr val="tx1"/>
              </a:buClr>
              <a:buFont typeface="+mj-lt"/>
              <a:buAutoNum type="arabicPeriod"/>
            </a:pPr>
            <a:r>
              <a:rPr lang="en-US" sz="1400" dirty="0">
                <a:solidFill>
                  <a:schemeClr val="tx1"/>
                </a:solidFill>
              </a:rPr>
              <a:t>Transcending paradigms</a:t>
            </a:r>
          </a:p>
          <a:p>
            <a:pPr marL="688975" lvl="1" indent="-342900" fontAlgn="base">
              <a:buClr>
                <a:schemeClr val="tx1"/>
              </a:buClr>
              <a:buFont typeface="+mj-lt"/>
              <a:buAutoNum type="arabicPeriod"/>
            </a:pPr>
            <a:r>
              <a:rPr lang="en-US" sz="1400" dirty="0">
                <a:solidFill>
                  <a:schemeClr val="tx1"/>
                </a:solidFill>
              </a:rPr>
              <a:t>Shifting the paradigm</a:t>
            </a:r>
          </a:p>
          <a:p>
            <a:pPr marL="688975" lvl="1" indent="-342900" fontAlgn="base">
              <a:buClr>
                <a:schemeClr val="tx1"/>
              </a:buClr>
              <a:buFont typeface="+mj-lt"/>
              <a:buAutoNum type="arabicPeriod"/>
            </a:pPr>
            <a:r>
              <a:rPr lang="en-US" sz="1400" dirty="0">
                <a:solidFill>
                  <a:schemeClr val="tx1"/>
                </a:solidFill>
              </a:rPr>
              <a:t>Changing goals and purpose</a:t>
            </a:r>
          </a:p>
          <a:p>
            <a:pPr marL="688975" lvl="1" indent="-342900" fontAlgn="base">
              <a:buClr>
                <a:schemeClr val="tx1"/>
              </a:buClr>
              <a:buFont typeface="+mj-lt"/>
              <a:buAutoNum type="arabicPeriod"/>
            </a:pPr>
            <a:r>
              <a:rPr lang="en-US" sz="1400" dirty="0">
                <a:solidFill>
                  <a:schemeClr val="tx1"/>
                </a:solidFill>
              </a:rPr>
              <a:t>Increasing self-organization</a:t>
            </a:r>
          </a:p>
          <a:p>
            <a:pPr marL="688975" lvl="1" indent="-342900" fontAlgn="base">
              <a:buClr>
                <a:schemeClr val="tx1"/>
              </a:buClr>
              <a:buFont typeface="+mj-lt"/>
              <a:buAutoNum type="arabicPeriod"/>
            </a:pPr>
            <a:r>
              <a:rPr lang="en-US" sz="1400" dirty="0">
                <a:solidFill>
                  <a:schemeClr val="tx1"/>
                </a:solidFill>
              </a:rPr>
              <a:t>Changing rules and authority</a:t>
            </a:r>
          </a:p>
          <a:p>
            <a:pPr marL="688975" lvl="1" indent="-342900" fontAlgn="base">
              <a:buClr>
                <a:schemeClr val="tx1"/>
              </a:buClr>
              <a:buFont typeface="+mj-lt"/>
              <a:buAutoNum type="arabicPeriod"/>
            </a:pPr>
            <a:r>
              <a:rPr lang="en-US" sz="1400" dirty="0">
                <a:solidFill>
                  <a:schemeClr val="tx1"/>
                </a:solidFill>
              </a:rPr>
              <a:t>Improving information flows</a:t>
            </a:r>
          </a:p>
          <a:p>
            <a:pPr marL="688975" lvl="1" indent="-342900" fontAlgn="base">
              <a:buClr>
                <a:schemeClr val="tx1"/>
              </a:buClr>
              <a:buFont typeface="+mj-lt"/>
              <a:buAutoNum type="arabicPeriod"/>
            </a:pPr>
            <a:r>
              <a:rPr lang="en-US" sz="1400" dirty="0">
                <a:solidFill>
                  <a:schemeClr val="tx1"/>
                </a:solidFill>
              </a:rPr>
              <a:t>Limiting reinforcing feedback loops</a:t>
            </a:r>
          </a:p>
          <a:p>
            <a:pPr marL="688975" lvl="1" indent="-342900" fontAlgn="base">
              <a:buClr>
                <a:schemeClr val="tx1"/>
              </a:buClr>
              <a:buFont typeface="+mj-lt"/>
              <a:buAutoNum type="arabicPeriod"/>
            </a:pPr>
            <a:r>
              <a:rPr lang="en-US" sz="1400" dirty="0">
                <a:solidFill>
                  <a:schemeClr val="tx1"/>
                </a:solidFill>
              </a:rPr>
              <a:t>Strengthening balancing feedback loops</a:t>
            </a:r>
          </a:p>
          <a:p>
            <a:pPr marL="688975" lvl="1" indent="-342900" fontAlgn="base">
              <a:buClr>
                <a:schemeClr val="tx1"/>
              </a:buClr>
              <a:buFont typeface="+mj-lt"/>
              <a:buAutoNum type="arabicPeriod"/>
            </a:pPr>
            <a:r>
              <a:rPr lang="en-US" sz="1400" dirty="0">
                <a:solidFill>
                  <a:schemeClr val="tx1"/>
                </a:solidFill>
              </a:rPr>
              <a:t>Shortening delays</a:t>
            </a:r>
          </a:p>
          <a:p>
            <a:pPr marL="688975" lvl="1" indent="-342900" fontAlgn="base">
              <a:buClr>
                <a:schemeClr val="tx1"/>
              </a:buClr>
              <a:buFont typeface="+mj-lt"/>
              <a:buAutoNum type="arabicPeriod"/>
            </a:pPr>
            <a:r>
              <a:rPr lang="en-US" sz="1400" dirty="0">
                <a:solidFill>
                  <a:schemeClr val="tx1"/>
                </a:solidFill>
              </a:rPr>
              <a:t>Optimizing stock-and-flow structures</a:t>
            </a:r>
          </a:p>
          <a:p>
            <a:pPr marL="688975" lvl="1" indent="-342900" fontAlgn="base">
              <a:buClr>
                <a:schemeClr val="tx1"/>
              </a:buClr>
              <a:buFont typeface="+mj-lt"/>
              <a:buAutoNum type="arabicPeriod"/>
            </a:pPr>
            <a:r>
              <a:rPr lang="en-US" sz="1400" dirty="0">
                <a:solidFill>
                  <a:schemeClr val="tx1"/>
                </a:solidFill>
              </a:rPr>
              <a:t>Buffering stabilizing stocks relative to flows</a:t>
            </a:r>
          </a:p>
          <a:p>
            <a:pPr marL="688975" lvl="1" indent="-342900" fontAlgn="base">
              <a:buClr>
                <a:schemeClr val="tx1"/>
              </a:buClr>
              <a:buFont typeface="+mj-lt"/>
              <a:buAutoNum type="arabicPeriod"/>
            </a:pPr>
            <a:r>
              <a:rPr lang="en-US" sz="1400" dirty="0">
                <a:solidFill>
                  <a:schemeClr val="tx1"/>
                </a:solidFill>
              </a:rPr>
              <a:t>Applying constants and parameters</a:t>
            </a:r>
          </a:p>
        </p:txBody>
      </p:sp>
      <p:sp>
        <p:nvSpPr>
          <p:cNvPr id="3" name="TextBox 2">
            <a:extLst>
              <a:ext uri="{FF2B5EF4-FFF2-40B4-BE49-F238E27FC236}">
                <a16:creationId xmlns:a16="http://schemas.microsoft.com/office/drawing/2014/main" id="{34F5B145-2281-424F-B356-0DDFCDB7B31E}"/>
              </a:ext>
            </a:extLst>
          </p:cNvPr>
          <p:cNvSpPr txBox="1"/>
          <p:nvPr/>
        </p:nvSpPr>
        <p:spPr>
          <a:xfrm>
            <a:off x="5505062" y="3300317"/>
            <a:ext cx="3215367" cy="369332"/>
          </a:xfrm>
          <a:prstGeom prst="rect">
            <a:avLst/>
          </a:prstGeom>
          <a:noFill/>
        </p:spPr>
        <p:txBody>
          <a:bodyPr wrap="none" rtlCol="0">
            <a:spAutoFit/>
          </a:bodyPr>
          <a:lstStyle/>
          <a:p>
            <a:r>
              <a:rPr lang="en-US" dirty="0">
                <a:solidFill>
                  <a:srgbClr val="FF0000"/>
                </a:solidFill>
              </a:rPr>
              <a:t>Tried to impose new structure</a:t>
            </a:r>
          </a:p>
        </p:txBody>
      </p:sp>
      <p:cxnSp>
        <p:nvCxnSpPr>
          <p:cNvPr id="9" name="Straight Arrow Connector 8">
            <a:extLst>
              <a:ext uri="{FF2B5EF4-FFF2-40B4-BE49-F238E27FC236}">
                <a16:creationId xmlns:a16="http://schemas.microsoft.com/office/drawing/2014/main" id="{393D8A8C-84E4-9B4F-9195-04BA5A0DB882}"/>
              </a:ext>
            </a:extLst>
          </p:cNvPr>
          <p:cNvCxnSpPr>
            <a:cxnSpLocks/>
          </p:cNvCxnSpPr>
          <p:nvPr/>
        </p:nvCxnSpPr>
        <p:spPr>
          <a:xfrm flipH="1">
            <a:off x="4217437" y="3484983"/>
            <a:ext cx="1129004"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9133EBB-D384-1947-912B-44FDC668FD68}"/>
              </a:ext>
            </a:extLst>
          </p:cNvPr>
          <p:cNvSpPr txBox="1"/>
          <p:nvPr/>
        </p:nvSpPr>
        <p:spPr>
          <a:xfrm>
            <a:off x="4743062" y="2216660"/>
            <a:ext cx="3839513" cy="369332"/>
          </a:xfrm>
          <a:prstGeom prst="rect">
            <a:avLst/>
          </a:prstGeom>
          <a:noFill/>
        </p:spPr>
        <p:txBody>
          <a:bodyPr wrap="none" rtlCol="0">
            <a:spAutoFit/>
          </a:bodyPr>
          <a:lstStyle/>
          <a:p>
            <a:r>
              <a:rPr lang="en-US" dirty="0">
                <a:solidFill>
                  <a:srgbClr val="FF0000"/>
                </a:solidFill>
              </a:rPr>
              <a:t>Levered rules in the wrong direction</a:t>
            </a:r>
          </a:p>
        </p:txBody>
      </p:sp>
      <p:cxnSp>
        <p:nvCxnSpPr>
          <p:cNvPr id="12" name="Straight Arrow Connector 11">
            <a:extLst>
              <a:ext uri="{FF2B5EF4-FFF2-40B4-BE49-F238E27FC236}">
                <a16:creationId xmlns:a16="http://schemas.microsoft.com/office/drawing/2014/main" id="{7D379F4D-6B0F-C84B-B6E9-799504B1D340}"/>
              </a:ext>
            </a:extLst>
          </p:cNvPr>
          <p:cNvCxnSpPr>
            <a:cxnSpLocks/>
          </p:cNvCxnSpPr>
          <p:nvPr/>
        </p:nvCxnSpPr>
        <p:spPr>
          <a:xfrm flipH="1">
            <a:off x="3558074" y="2401326"/>
            <a:ext cx="1129004"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170BE08-14E6-3141-B7CF-D26BEA58924C}"/>
              </a:ext>
            </a:extLst>
          </p:cNvPr>
          <p:cNvSpPr txBox="1"/>
          <p:nvPr/>
        </p:nvSpPr>
        <p:spPr>
          <a:xfrm>
            <a:off x="4743061" y="1509971"/>
            <a:ext cx="2762295" cy="369332"/>
          </a:xfrm>
          <a:prstGeom prst="rect">
            <a:avLst/>
          </a:prstGeom>
          <a:noFill/>
        </p:spPr>
        <p:txBody>
          <a:bodyPr wrap="none" rtlCol="0">
            <a:spAutoFit/>
          </a:bodyPr>
          <a:lstStyle/>
          <a:p>
            <a:r>
              <a:rPr lang="en-US" dirty="0">
                <a:solidFill>
                  <a:srgbClr val="FF0000"/>
                </a:solidFill>
              </a:rPr>
              <a:t>Reduced team autonomy</a:t>
            </a:r>
          </a:p>
        </p:txBody>
      </p:sp>
      <p:cxnSp>
        <p:nvCxnSpPr>
          <p:cNvPr id="14" name="Straight Arrow Connector 13">
            <a:extLst>
              <a:ext uri="{FF2B5EF4-FFF2-40B4-BE49-F238E27FC236}">
                <a16:creationId xmlns:a16="http://schemas.microsoft.com/office/drawing/2014/main" id="{FF9BD668-B639-FD40-9308-828531BA701B}"/>
              </a:ext>
            </a:extLst>
          </p:cNvPr>
          <p:cNvCxnSpPr>
            <a:cxnSpLocks/>
          </p:cNvCxnSpPr>
          <p:nvPr/>
        </p:nvCxnSpPr>
        <p:spPr>
          <a:xfrm flipH="1">
            <a:off x="3480774" y="1694637"/>
            <a:ext cx="1136086" cy="52202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393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Using leverage points</a:t>
            </a:r>
          </a:p>
        </p:txBody>
      </p:sp>
      <p:sp>
        <p:nvSpPr>
          <p:cNvPr id="5" name="Freeform 4">
            <a:extLst>
              <a:ext uri="{FF2B5EF4-FFF2-40B4-BE49-F238E27FC236}">
                <a16:creationId xmlns:a16="http://schemas.microsoft.com/office/drawing/2014/main" id="{68ACC529-5CEC-3549-B7D1-46BA5CE16DFD}"/>
              </a:ext>
            </a:extLst>
          </p:cNvPr>
          <p:cNvSpPr/>
          <p:nvPr/>
        </p:nvSpPr>
        <p:spPr>
          <a:xfrm>
            <a:off x="3462058" y="1182544"/>
            <a:ext cx="5246718" cy="471808"/>
          </a:xfrm>
          <a:custGeom>
            <a:avLst/>
            <a:gdLst>
              <a:gd name="connsiteX0" fmla="*/ 78636 w 471808"/>
              <a:gd name="connsiteY0" fmla="*/ 0 h 5246718"/>
              <a:gd name="connsiteX1" fmla="*/ 393172 w 471808"/>
              <a:gd name="connsiteY1" fmla="*/ 0 h 5246718"/>
              <a:gd name="connsiteX2" fmla="*/ 471808 w 471808"/>
              <a:gd name="connsiteY2" fmla="*/ 78636 h 5246718"/>
              <a:gd name="connsiteX3" fmla="*/ 471808 w 471808"/>
              <a:gd name="connsiteY3" fmla="*/ 5246718 h 5246718"/>
              <a:gd name="connsiteX4" fmla="*/ 471808 w 471808"/>
              <a:gd name="connsiteY4" fmla="*/ 5246718 h 5246718"/>
              <a:gd name="connsiteX5" fmla="*/ 0 w 471808"/>
              <a:gd name="connsiteY5" fmla="*/ 5246718 h 5246718"/>
              <a:gd name="connsiteX6" fmla="*/ 0 w 471808"/>
              <a:gd name="connsiteY6" fmla="*/ 5246718 h 5246718"/>
              <a:gd name="connsiteX7" fmla="*/ 0 w 471808"/>
              <a:gd name="connsiteY7" fmla="*/ 78636 h 5246718"/>
              <a:gd name="connsiteX8" fmla="*/ 78636 w 471808"/>
              <a:gd name="connsiteY8" fmla="*/ 0 h 524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808" h="5246718">
                <a:moveTo>
                  <a:pt x="471808" y="874472"/>
                </a:moveTo>
                <a:lnTo>
                  <a:pt x="471808" y="4372246"/>
                </a:lnTo>
                <a:cubicBezTo>
                  <a:pt x="471808" y="4855196"/>
                  <a:pt x="468642" y="5246712"/>
                  <a:pt x="464737" y="5246712"/>
                </a:cubicBezTo>
                <a:lnTo>
                  <a:pt x="0" y="5246712"/>
                </a:lnTo>
                <a:lnTo>
                  <a:pt x="0" y="5246712"/>
                </a:lnTo>
                <a:lnTo>
                  <a:pt x="0" y="6"/>
                </a:lnTo>
                <a:lnTo>
                  <a:pt x="0" y="6"/>
                </a:lnTo>
                <a:lnTo>
                  <a:pt x="464737" y="6"/>
                </a:lnTo>
                <a:cubicBezTo>
                  <a:pt x="468642" y="6"/>
                  <a:pt x="471808" y="391522"/>
                  <a:pt x="471808" y="874472"/>
                </a:cubicBezTo>
                <a:close/>
              </a:path>
            </a:pathLst>
          </a:custGeom>
        </p:spPr>
        <p:style>
          <a:lnRef idx="1">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9530" tIns="47797" rIns="72562" bIns="47797"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Communicate the mission; provide education and tooling on DDD concepts, practical microservices principles, and API design</a:t>
            </a:r>
          </a:p>
        </p:txBody>
      </p:sp>
      <p:sp>
        <p:nvSpPr>
          <p:cNvPr id="6" name="Freeform 5">
            <a:extLst>
              <a:ext uri="{FF2B5EF4-FFF2-40B4-BE49-F238E27FC236}">
                <a16:creationId xmlns:a16="http://schemas.microsoft.com/office/drawing/2014/main" id="{B1D8517F-70B8-EF45-BEC1-01CEE94024E5}"/>
              </a:ext>
            </a:extLst>
          </p:cNvPr>
          <p:cNvSpPr/>
          <p:nvPr/>
        </p:nvSpPr>
        <p:spPr>
          <a:xfrm>
            <a:off x="510779" y="1123567"/>
            <a:ext cx="2951279" cy="589760"/>
          </a:xfrm>
          <a:custGeom>
            <a:avLst/>
            <a:gdLst>
              <a:gd name="connsiteX0" fmla="*/ 0 w 2951279"/>
              <a:gd name="connsiteY0" fmla="*/ 98295 h 589760"/>
              <a:gd name="connsiteX1" fmla="*/ 98295 w 2951279"/>
              <a:gd name="connsiteY1" fmla="*/ 0 h 589760"/>
              <a:gd name="connsiteX2" fmla="*/ 2852984 w 2951279"/>
              <a:gd name="connsiteY2" fmla="*/ 0 h 589760"/>
              <a:gd name="connsiteX3" fmla="*/ 2951279 w 2951279"/>
              <a:gd name="connsiteY3" fmla="*/ 98295 h 589760"/>
              <a:gd name="connsiteX4" fmla="*/ 2951279 w 2951279"/>
              <a:gd name="connsiteY4" fmla="*/ 491465 h 589760"/>
              <a:gd name="connsiteX5" fmla="*/ 2852984 w 2951279"/>
              <a:gd name="connsiteY5" fmla="*/ 589760 h 589760"/>
              <a:gd name="connsiteX6" fmla="*/ 98295 w 2951279"/>
              <a:gd name="connsiteY6" fmla="*/ 589760 h 589760"/>
              <a:gd name="connsiteX7" fmla="*/ 0 w 2951279"/>
              <a:gd name="connsiteY7" fmla="*/ 491465 h 589760"/>
              <a:gd name="connsiteX8" fmla="*/ 0 w 2951279"/>
              <a:gd name="connsiteY8" fmla="*/ 98295 h 5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279" h="589760">
                <a:moveTo>
                  <a:pt x="0" y="98295"/>
                </a:moveTo>
                <a:cubicBezTo>
                  <a:pt x="0" y="44008"/>
                  <a:pt x="44008" y="0"/>
                  <a:pt x="98295" y="0"/>
                </a:cubicBezTo>
                <a:lnTo>
                  <a:pt x="2852984" y="0"/>
                </a:lnTo>
                <a:cubicBezTo>
                  <a:pt x="2907271" y="0"/>
                  <a:pt x="2951279" y="44008"/>
                  <a:pt x="2951279" y="98295"/>
                </a:cubicBezTo>
                <a:lnTo>
                  <a:pt x="2951279" y="491465"/>
                </a:lnTo>
                <a:cubicBezTo>
                  <a:pt x="2951279" y="545752"/>
                  <a:pt x="2907271" y="589760"/>
                  <a:pt x="2852984" y="589760"/>
                </a:cubicBezTo>
                <a:lnTo>
                  <a:pt x="98295" y="589760"/>
                </a:lnTo>
                <a:cubicBezTo>
                  <a:pt x="44008" y="589760"/>
                  <a:pt x="0" y="545752"/>
                  <a:pt x="0" y="491465"/>
                </a:cubicBezTo>
                <a:lnTo>
                  <a:pt x="0" y="98295"/>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7370" tIns="63080" rIns="97370" bIns="63080" numCol="1" spcCol="1270" anchor="ctr" anchorCtr="0">
            <a:noAutofit/>
          </a:bodyPr>
          <a:lstStyle/>
          <a:p>
            <a:pPr marL="0" lvl="0" indent="0" algn="ctr" defTabSz="800100">
              <a:lnSpc>
                <a:spcPct val="90000"/>
              </a:lnSpc>
              <a:spcBef>
                <a:spcPct val="0"/>
              </a:spcBef>
              <a:spcAft>
                <a:spcPct val="35000"/>
              </a:spcAft>
              <a:buNone/>
            </a:pPr>
            <a:r>
              <a:rPr lang="en-US" sz="1800" b="0" i="0" kern="1200" dirty="0"/>
              <a:t>Improve information flow</a:t>
            </a:r>
            <a:endParaRPr lang="en-US" sz="1800" kern="1200" dirty="0"/>
          </a:p>
        </p:txBody>
      </p:sp>
      <p:sp>
        <p:nvSpPr>
          <p:cNvPr id="7" name="Freeform 6">
            <a:extLst>
              <a:ext uri="{FF2B5EF4-FFF2-40B4-BE49-F238E27FC236}">
                <a16:creationId xmlns:a16="http://schemas.microsoft.com/office/drawing/2014/main" id="{D9DE3185-FF21-B941-9887-01B82DE95473}"/>
              </a:ext>
            </a:extLst>
          </p:cNvPr>
          <p:cNvSpPr/>
          <p:nvPr/>
        </p:nvSpPr>
        <p:spPr>
          <a:xfrm>
            <a:off x="3462058" y="1801793"/>
            <a:ext cx="5246718" cy="471808"/>
          </a:xfrm>
          <a:custGeom>
            <a:avLst/>
            <a:gdLst>
              <a:gd name="connsiteX0" fmla="*/ 78636 w 471808"/>
              <a:gd name="connsiteY0" fmla="*/ 0 h 5246718"/>
              <a:gd name="connsiteX1" fmla="*/ 393172 w 471808"/>
              <a:gd name="connsiteY1" fmla="*/ 0 h 5246718"/>
              <a:gd name="connsiteX2" fmla="*/ 471808 w 471808"/>
              <a:gd name="connsiteY2" fmla="*/ 78636 h 5246718"/>
              <a:gd name="connsiteX3" fmla="*/ 471808 w 471808"/>
              <a:gd name="connsiteY3" fmla="*/ 5246718 h 5246718"/>
              <a:gd name="connsiteX4" fmla="*/ 471808 w 471808"/>
              <a:gd name="connsiteY4" fmla="*/ 5246718 h 5246718"/>
              <a:gd name="connsiteX5" fmla="*/ 0 w 471808"/>
              <a:gd name="connsiteY5" fmla="*/ 5246718 h 5246718"/>
              <a:gd name="connsiteX6" fmla="*/ 0 w 471808"/>
              <a:gd name="connsiteY6" fmla="*/ 5246718 h 5246718"/>
              <a:gd name="connsiteX7" fmla="*/ 0 w 471808"/>
              <a:gd name="connsiteY7" fmla="*/ 78636 h 5246718"/>
              <a:gd name="connsiteX8" fmla="*/ 78636 w 471808"/>
              <a:gd name="connsiteY8" fmla="*/ 0 h 524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808" h="5246718">
                <a:moveTo>
                  <a:pt x="471808" y="874472"/>
                </a:moveTo>
                <a:lnTo>
                  <a:pt x="471808" y="4372246"/>
                </a:lnTo>
                <a:cubicBezTo>
                  <a:pt x="471808" y="4855196"/>
                  <a:pt x="468642" y="5246712"/>
                  <a:pt x="464737" y="5246712"/>
                </a:cubicBezTo>
                <a:lnTo>
                  <a:pt x="0" y="5246712"/>
                </a:lnTo>
                <a:lnTo>
                  <a:pt x="0" y="5246712"/>
                </a:lnTo>
                <a:lnTo>
                  <a:pt x="0" y="6"/>
                </a:lnTo>
                <a:lnTo>
                  <a:pt x="0" y="6"/>
                </a:lnTo>
                <a:lnTo>
                  <a:pt x="464737" y="6"/>
                </a:lnTo>
                <a:cubicBezTo>
                  <a:pt x="468642" y="6"/>
                  <a:pt x="471808" y="391522"/>
                  <a:pt x="471808" y="874472"/>
                </a:cubicBezTo>
                <a:close/>
              </a:path>
            </a:pathLst>
          </a:custGeom>
        </p:spPr>
        <p:style>
          <a:lnRef idx="1">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9530" tIns="47797" rIns="72562" bIns="47797"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Relax standards to focus on interoperability concerns, introduce optional guidelines, change review process to consultation</a:t>
            </a:r>
          </a:p>
        </p:txBody>
      </p:sp>
      <p:sp>
        <p:nvSpPr>
          <p:cNvPr id="8" name="Freeform 7">
            <a:extLst>
              <a:ext uri="{FF2B5EF4-FFF2-40B4-BE49-F238E27FC236}">
                <a16:creationId xmlns:a16="http://schemas.microsoft.com/office/drawing/2014/main" id="{041C5627-F2EC-C744-A0DA-FB4DD38D9AD6}"/>
              </a:ext>
            </a:extLst>
          </p:cNvPr>
          <p:cNvSpPr/>
          <p:nvPr/>
        </p:nvSpPr>
        <p:spPr>
          <a:xfrm>
            <a:off x="510779" y="1742816"/>
            <a:ext cx="2951279" cy="589760"/>
          </a:xfrm>
          <a:custGeom>
            <a:avLst/>
            <a:gdLst>
              <a:gd name="connsiteX0" fmla="*/ 0 w 2951279"/>
              <a:gd name="connsiteY0" fmla="*/ 98295 h 589760"/>
              <a:gd name="connsiteX1" fmla="*/ 98295 w 2951279"/>
              <a:gd name="connsiteY1" fmla="*/ 0 h 589760"/>
              <a:gd name="connsiteX2" fmla="*/ 2852984 w 2951279"/>
              <a:gd name="connsiteY2" fmla="*/ 0 h 589760"/>
              <a:gd name="connsiteX3" fmla="*/ 2951279 w 2951279"/>
              <a:gd name="connsiteY3" fmla="*/ 98295 h 589760"/>
              <a:gd name="connsiteX4" fmla="*/ 2951279 w 2951279"/>
              <a:gd name="connsiteY4" fmla="*/ 491465 h 589760"/>
              <a:gd name="connsiteX5" fmla="*/ 2852984 w 2951279"/>
              <a:gd name="connsiteY5" fmla="*/ 589760 h 589760"/>
              <a:gd name="connsiteX6" fmla="*/ 98295 w 2951279"/>
              <a:gd name="connsiteY6" fmla="*/ 589760 h 589760"/>
              <a:gd name="connsiteX7" fmla="*/ 0 w 2951279"/>
              <a:gd name="connsiteY7" fmla="*/ 491465 h 589760"/>
              <a:gd name="connsiteX8" fmla="*/ 0 w 2951279"/>
              <a:gd name="connsiteY8" fmla="*/ 98295 h 5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279" h="589760">
                <a:moveTo>
                  <a:pt x="0" y="98295"/>
                </a:moveTo>
                <a:cubicBezTo>
                  <a:pt x="0" y="44008"/>
                  <a:pt x="44008" y="0"/>
                  <a:pt x="98295" y="0"/>
                </a:cubicBezTo>
                <a:lnTo>
                  <a:pt x="2852984" y="0"/>
                </a:lnTo>
                <a:cubicBezTo>
                  <a:pt x="2907271" y="0"/>
                  <a:pt x="2951279" y="44008"/>
                  <a:pt x="2951279" y="98295"/>
                </a:cubicBezTo>
                <a:lnTo>
                  <a:pt x="2951279" y="491465"/>
                </a:lnTo>
                <a:cubicBezTo>
                  <a:pt x="2951279" y="545752"/>
                  <a:pt x="2907271" y="589760"/>
                  <a:pt x="2852984" y="589760"/>
                </a:cubicBezTo>
                <a:lnTo>
                  <a:pt x="98295" y="589760"/>
                </a:lnTo>
                <a:cubicBezTo>
                  <a:pt x="44008" y="589760"/>
                  <a:pt x="0" y="545752"/>
                  <a:pt x="0" y="491465"/>
                </a:cubicBezTo>
                <a:lnTo>
                  <a:pt x="0" y="98295"/>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7370" tIns="63080" rIns="97370" bIns="63080" numCol="1" spcCol="1270" anchor="ctr" anchorCtr="0">
            <a:noAutofit/>
          </a:bodyPr>
          <a:lstStyle/>
          <a:p>
            <a:pPr marL="0" lvl="0" indent="0" algn="ctr" defTabSz="800100">
              <a:lnSpc>
                <a:spcPct val="90000"/>
              </a:lnSpc>
              <a:spcBef>
                <a:spcPct val="0"/>
              </a:spcBef>
              <a:spcAft>
                <a:spcPct val="35000"/>
              </a:spcAft>
              <a:buNone/>
            </a:pPr>
            <a:r>
              <a:rPr lang="en-US" sz="1800" b="0" i="0" kern="1200" dirty="0"/>
              <a:t>Change rules and authority</a:t>
            </a:r>
            <a:endParaRPr lang="en-US" sz="1800" kern="1200" dirty="0"/>
          </a:p>
        </p:txBody>
      </p:sp>
      <p:sp>
        <p:nvSpPr>
          <p:cNvPr id="9" name="Freeform 8">
            <a:extLst>
              <a:ext uri="{FF2B5EF4-FFF2-40B4-BE49-F238E27FC236}">
                <a16:creationId xmlns:a16="http://schemas.microsoft.com/office/drawing/2014/main" id="{F8479C4D-48B3-FA48-9C89-5EE48B0444AB}"/>
              </a:ext>
            </a:extLst>
          </p:cNvPr>
          <p:cNvSpPr/>
          <p:nvPr/>
        </p:nvSpPr>
        <p:spPr>
          <a:xfrm>
            <a:off x="3462058" y="2421042"/>
            <a:ext cx="5246718" cy="471808"/>
          </a:xfrm>
          <a:custGeom>
            <a:avLst/>
            <a:gdLst>
              <a:gd name="connsiteX0" fmla="*/ 78636 w 471808"/>
              <a:gd name="connsiteY0" fmla="*/ 0 h 5246718"/>
              <a:gd name="connsiteX1" fmla="*/ 393172 w 471808"/>
              <a:gd name="connsiteY1" fmla="*/ 0 h 5246718"/>
              <a:gd name="connsiteX2" fmla="*/ 471808 w 471808"/>
              <a:gd name="connsiteY2" fmla="*/ 78636 h 5246718"/>
              <a:gd name="connsiteX3" fmla="*/ 471808 w 471808"/>
              <a:gd name="connsiteY3" fmla="*/ 5246718 h 5246718"/>
              <a:gd name="connsiteX4" fmla="*/ 471808 w 471808"/>
              <a:gd name="connsiteY4" fmla="*/ 5246718 h 5246718"/>
              <a:gd name="connsiteX5" fmla="*/ 0 w 471808"/>
              <a:gd name="connsiteY5" fmla="*/ 5246718 h 5246718"/>
              <a:gd name="connsiteX6" fmla="*/ 0 w 471808"/>
              <a:gd name="connsiteY6" fmla="*/ 5246718 h 5246718"/>
              <a:gd name="connsiteX7" fmla="*/ 0 w 471808"/>
              <a:gd name="connsiteY7" fmla="*/ 78636 h 5246718"/>
              <a:gd name="connsiteX8" fmla="*/ 78636 w 471808"/>
              <a:gd name="connsiteY8" fmla="*/ 0 h 524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808" h="5246718">
                <a:moveTo>
                  <a:pt x="471808" y="874472"/>
                </a:moveTo>
                <a:lnTo>
                  <a:pt x="471808" y="4372246"/>
                </a:lnTo>
                <a:cubicBezTo>
                  <a:pt x="471808" y="4855196"/>
                  <a:pt x="468642" y="5246712"/>
                  <a:pt x="464737" y="5246712"/>
                </a:cubicBezTo>
                <a:lnTo>
                  <a:pt x="0" y="5246712"/>
                </a:lnTo>
                <a:lnTo>
                  <a:pt x="0" y="5246712"/>
                </a:lnTo>
                <a:lnTo>
                  <a:pt x="0" y="6"/>
                </a:lnTo>
                <a:lnTo>
                  <a:pt x="0" y="6"/>
                </a:lnTo>
                <a:lnTo>
                  <a:pt x="464737" y="6"/>
                </a:lnTo>
                <a:cubicBezTo>
                  <a:pt x="468642" y="6"/>
                  <a:pt x="471808" y="391522"/>
                  <a:pt x="471808" y="874472"/>
                </a:cubicBezTo>
                <a:close/>
              </a:path>
            </a:pathLst>
          </a:custGeom>
        </p:spPr>
        <p:style>
          <a:lnRef idx="1">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9530" tIns="47797" rIns="72562" bIns="47797"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Create a community of practice where individuals from product teams can provide input to standards and guidelines</a:t>
            </a:r>
          </a:p>
        </p:txBody>
      </p:sp>
      <p:sp>
        <p:nvSpPr>
          <p:cNvPr id="10" name="Freeform 9">
            <a:extLst>
              <a:ext uri="{FF2B5EF4-FFF2-40B4-BE49-F238E27FC236}">
                <a16:creationId xmlns:a16="http://schemas.microsoft.com/office/drawing/2014/main" id="{624BB5E7-3EA7-B644-A9AB-5B16300463DF}"/>
              </a:ext>
            </a:extLst>
          </p:cNvPr>
          <p:cNvSpPr/>
          <p:nvPr/>
        </p:nvSpPr>
        <p:spPr>
          <a:xfrm>
            <a:off x="510779" y="2362065"/>
            <a:ext cx="2951279" cy="589760"/>
          </a:xfrm>
          <a:custGeom>
            <a:avLst/>
            <a:gdLst>
              <a:gd name="connsiteX0" fmla="*/ 0 w 2951279"/>
              <a:gd name="connsiteY0" fmla="*/ 98295 h 589760"/>
              <a:gd name="connsiteX1" fmla="*/ 98295 w 2951279"/>
              <a:gd name="connsiteY1" fmla="*/ 0 h 589760"/>
              <a:gd name="connsiteX2" fmla="*/ 2852984 w 2951279"/>
              <a:gd name="connsiteY2" fmla="*/ 0 h 589760"/>
              <a:gd name="connsiteX3" fmla="*/ 2951279 w 2951279"/>
              <a:gd name="connsiteY3" fmla="*/ 98295 h 589760"/>
              <a:gd name="connsiteX4" fmla="*/ 2951279 w 2951279"/>
              <a:gd name="connsiteY4" fmla="*/ 491465 h 589760"/>
              <a:gd name="connsiteX5" fmla="*/ 2852984 w 2951279"/>
              <a:gd name="connsiteY5" fmla="*/ 589760 h 589760"/>
              <a:gd name="connsiteX6" fmla="*/ 98295 w 2951279"/>
              <a:gd name="connsiteY6" fmla="*/ 589760 h 589760"/>
              <a:gd name="connsiteX7" fmla="*/ 0 w 2951279"/>
              <a:gd name="connsiteY7" fmla="*/ 491465 h 589760"/>
              <a:gd name="connsiteX8" fmla="*/ 0 w 2951279"/>
              <a:gd name="connsiteY8" fmla="*/ 98295 h 5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279" h="589760">
                <a:moveTo>
                  <a:pt x="0" y="98295"/>
                </a:moveTo>
                <a:cubicBezTo>
                  <a:pt x="0" y="44008"/>
                  <a:pt x="44008" y="0"/>
                  <a:pt x="98295" y="0"/>
                </a:cubicBezTo>
                <a:lnTo>
                  <a:pt x="2852984" y="0"/>
                </a:lnTo>
                <a:cubicBezTo>
                  <a:pt x="2907271" y="0"/>
                  <a:pt x="2951279" y="44008"/>
                  <a:pt x="2951279" y="98295"/>
                </a:cubicBezTo>
                <a:lnTo>
                  <a:pt x="2951279" y="491465"/>
                </a:lnTo>
                <a:cubicBezTo>
                  <a:pt x="2951279" y="545752"/>
                  <a:pt x="2907271" y="589760"/>
                  <a:pt x="2852984" y="589760"/>
                </a:cubicBezTo>
                <a:lnTo>
                  <a:pt x="98295" y="589760"/>
                </a:lnTo>
                <a:cubicBezTo>
                  <a:pt x="44008" y="589760"/>
                  <a:pt x="0" y="545752"/>
                  <a:pt x="0" y="491465"/>
                </a:cubicBezTo>
                <a:lnTo>
                  <a:pt x="0" y="98295"/>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7370" tIns="63080" rIns="97370" bIns="63080" numCol="1" spcCol="1270" anchor="ctr" anchorCtr="0">
            <a:noAutofit/>
          </a:bodyPr>
          <a:lstStyle/>
          <a:p>
            <a:pPr marL="0" lvl="0" indent="0" algn="ctr" defTabSz="800100">
              <a:lnSpc>
                <a:spcPct val="90000"/>
              </a:lnSpc>
              <a:spcBef>
                <a:spcPct val="0"/>
              </a:spcBef>
              <a:spcAft>
                <a:spcPct val="35000"/>
              </a:spcAft>
              <a:buNone/>
            </a:pPr>
            <a:r>
              <a:rPr lang="en-US" sz="1800" b="0" i="0" kern="1200" dirty="0"/>
              <a:t>Increase self-organization</a:t>
            </a:r>
            <a:endParaRPr lang="en-US" sz="1800" kern="1200" dirty="0"/>
          </a:p>
        </p:txBody>
      </p:sp>
      <p:sp>
        <p:nvSpPr>
          <p:cNvPr id="11" name="Freeform 10">
            <a:extLst>
              <a:ext uri="{FF2B5EF4-FFF2-40B4-BE49-F238E27FC236}">
                <a16:creationId xmlns:a16="http://schemas.microsoft.com/office/drawing/2014/main" id="{F3FB7F11-AFF3-C043-BF3F-889C5F84737E}"/>
              </a:ext>
            </a:extLst>
          </p:cNvPr>
          <p:cNvSpPr/>
          <p:nvPr/>
        </p:nvSpPr>
        <p:spPr>
          <a:xfrm>
            <a:off x="3462058" y="3040291"/>
            <a:ext cx="5246718" cy="471808"/>
          </a:xfrm>
          <a:custGeom>
            <a:avLst/>
            <a:gdLst>
              <a:gd name="connsiteX0" fmla="*/ 78636 w 471808"/>
              <a:gd name="connsiteY0" fmla="*/ 0 h 5246718"/>
              <a:gd name="connsiteX1" fmla="*/ 393172 w 471808"/>
              <a:gd name="connsiteY1" fmla="*/ 0 h 5246718"/>
              <a:gd name="connsiteX2" fmla="*/ 471808 w 471808"/>
              <a:gd name="connsiteY2" fmla="*/ 78636 h 5246718"/>
              <a:gd name="connsiteX3" fmla="*/ 471808 w 471808"/>
              <a:gd name="connsiteY3" fmla="*/ 5246718 h 5246718"/>
              <a:gd name="connsiteX4" fmla="*/ 471808 w 471808"/>
              <a:gd name="connsiteY4" fmla="*/ 5246718 h 5246718"/>
              <a:gd name="connsiteX5" fmla="*/ 0 w 471808"/>
              <a:gd name="connsiteY5" fmla="*/ 5246718 h 5246718"/>
              <a:gd name="connsiteX6" fmla="*/ 0 w 471808"/>
              <a:gd name="connsiteY6" fmla="*/ 5246718 h 5246718"/>
              <a:gd name="connsiteX7" fmla="*/ 0 w 471808"/>
              <a:gd name="connsiteY7" fmla="*/ 78636 h 5246718"/>
              <a:gd name="connsiteX8" fmla="*/ 78636 w 471808"/>
              <a:gd name="connsiteY8" fmla="*/ 0 h 524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808" h="5246718">
                <a:moveTo>
                  <a:pt x="471808" y="874472"/>
                </a:moveTo>
                <a:lnTo>
                  <a:pt x="471808" y="4372246"/>
                </a:lnTo>
                <a:cubicBezTo>
                  <a:pt x="471808" y="4855196"/>
                  <a:pt x="468642" y="5246712"/>
                  <a:pt x="464737" y="5246712"/>
                </a:cubicBezTo>
                <a:lnTo>
                  <a:pt x="0" y="5246712"/>
                </a:lnTo>
                <a:lnTo>
                  <a:pt x="0" y="5246712"/>
                </a:lnTo>
                <a:lnTo>
                  <a:pt x="0" y="6"/>
                </a:lnTo>
                <a:lnTo>
                  <a:pt x="0" y="6"/>
                </a:lnTo>
                <a:lnTo>
                  <a:pt x="464737" y="6"/>
                </a:lnTo>
                <a:cubicBezTo>
                  <a:pt x="468642" y="6"/>
                  <a:pt x="471808" y="391522"/>
                  <a:pt x="471808" y="874472"/>
                </a:cubicBezTo>
                <a:close/>
              </a:path>
            </a:pathLst>
          </a:custGeom>
        </p:spPr>
        <p:style>
          <a:lnRef idx="1">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9530" tIns="47797" rIns="72562" bIns="47797"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Elevate the purpose from "consistency" to goals that help product teams: delivery speed, reduced coordination, technical debt removal</a:t>
            </a:r>
          </a:p>
        </p:txBody>
      </p:sp>
      <p:sp>
        <p:nvSpPr>
          <p:cNvPr id="12" name="Freeform 11">
            <a:extLst>
              <a:ext uri="{FF2B5EF4-FFF2-40B4-BE49-F238E27FC236}">
                <a16:creationId xmlns:a16="http://schemas.microsoft.com/office/drawing/2014/main" id="{E4C836E5-4857-5D48-8DE4-0AA6B04BD689}"/>
              </a:ext>
            </a:extLst>
          </p:cNvPr>
          <p:cNvSpPr/>
          <p:nvPr/>
        </p:nvSpPr>
        <p:spPr>
          <a:xfrm>
            <a:off x="510779" y="2981314"/>
            <a:ext cx="2951279" cy="589760"/>
          </a:xfrm>
          <a:custGeom>
            <a:avLst/>
            <a:gdLst>
              <a:gd name="connsiteX0" fmla="*/ 0 w 2951279"/>
              <a:gd name="connsiteY0" fmla="*/ 98295 h 589760"/>
              <a:gd name="connsiteX1" fmla="*/ 98295 w 2951279"/>
              <a:gd name="connsiteY1" fmla="*/ 0 h 589760"/>
              <a:gd name="connsiteX2" fmla="*/ 2852984 w 2951279"/>
              <a:gd name="connsiteY2" fmla="*/ 0 h 589760"/>
              <a:gd name="connsiteX3" fmla="*/ 2951279 w 2951279"/>
              <a:gd name="connsiteY3" fmla="*/ 98295 h 589760"/>
              <a:gd name="connsiteX4" fmla="*/ 2951279 w 2951279"/>
              <a:gd name="connsiteY4" fmla="*/ 491465 h 589760"/>
              <a:gd name="connsiteX5" fmla="*/ 2852984 w 2951279"/>
              <a:gd name="connsiteY5" fmla="*/ 589760 h 589760"/>
              <a:gd name="connsiteX6" fmla="*/ 98295 w 2951279"/>
              <a:gd name="connsiteY6" fmla="*/ 589760 h 589760"/>
              <a:gd name="connsiteX7" fmla="*/ 0 w 2951279"/>
              <a:gd name="connsiteY7" fmla="*/ 491465 h 589760"/>
              <a:gd name="connsiteX8" fmla="*/ 0 w 2951279"/>
              <a:gd name="connsiteY8" fmla="*/ 98295 h 5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279" h="589760">
                <a:moveTo>
                  <a:pt x="0" y="98295"/>
                </a:moveTo>
                <a:cubicBezTo>
                  <a:pt x="0" y="44008"/>
                  <a:pt x="44008" y="0"/>
                  <a:pt x="98295" y="0"/>
                </a:cubicBezTo>
                <a:lnTo>
                  <a:pt x="2852984" y="0"/>
                </a:lnTo>
                <a:cubicBezTo>
                  <a:pt x="2907271" y="0"/>
                  <a:pt x="2951279" y="44008"/>
                  <a:pt x="2951279" y="98295"/>
                </a:cubicBezTo>
                <a:lnTo>
                  <a:pt x="2951279" y="491465"/>
                </a:lnTo>
                <a:cubicBezTo>
                  <a:pt x="2951279" y="545752"/>
                  <a:pt x="2907271" y="589760"/>
                  <a:pt x="2852984" y="589760"/>
                </a:cubicBezTo>
                <a:lnTo>
                  <a:pt x="98295" y="589760"/>
                </a:lnTo>
                <a:cubicBezTo>
                  <a:pt x="44008" y="589760"/>
                  <a:pt x="0" y="545752"/>
                  <a:pt x="0" y="491465"/>
                </a:cubicBezTo>
                <a:lnTo>
                  <a:pt x="0" y="98295"/>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7370" tIns="63080" rIns="97370" bIns="63080" numCol="1" spcCol="1270" anchor="ctr" anchorCtr="0">
            <a:noAutofit/>
          </a:bodyPr>
          <a:lstStyle/>
          <a:p>
            <a:pPr marL="0" lvl="0" indent="0" algn="ctr" defTabSz="800100">
              <a:lnSpc>
                <a:spcPct val="90000"/>
              </a:lnSpc>
              <a:spcBef>
                <a:spcPct val="0"/>
              </a:spcBef>
              <a:spcAft>
                <a:spcPct val="35000"/>
              </a:spcAft>
              <a:buNone/>
            </a:pPr>
            <a:r>
              <a:rPr lang="en-US" sz="1800" b="0" i="0" kern="1200" dirty="0"/>
              <a:t>Change goals and purpose</a:t>
            </a:r>
            <a:endParaRPr lang="en-US" sz="1800" kern="1200" dirty="0"/>
          </a:p>
        </p:txBody>
      </p:sp>
      <p:sp>
        <p:nvSpPr>
          <p:cNvPr id="13" name="Freeform 12">
            <a:extLst>
              <a:ext uri="{FF2B5EF4-FFF2-40B4-BE49-F238E27FC236}">
                <a16:creationId xmlns:a16="http://schemas.microsoft.com/office/drawing/2014/main" id="{96E05915-6247-414C-A962-F9AED6122BEF}"/>
              </a:ext>
            </a:extLst>
          </p:cNvPr>
          <p:cNvSpPr/>
          <p:nvPr/>
        </p:nvSpPr>
        <p:spPr>
          <a:xfrm>
            <a:off x="3462058" y="3659539"/>
            <a:ext cx="5246718" cy="471808"/>
          </a:xfrm>
          <a:custGeom>
            <a:avLst/>
            <a:gdLst>
              <a:gd name="connsiteX0" fmla="*/ 78636 w 471808"/>
              <a:gd name="connsiteY0" fmla="*/ 0 h 5246718"/>
              <a:gd name="connsiteX1" fmla="*/ 393172 w 471808"/>
              <a:gd name="connsiteY1" fmla="*/ 0 h 5246718"/>
              <a:gd name="connsiteX2" fmla="*/ 471808 w 471808"/>
              <a:gd name="connsiteY2" fmla="*/ 78636 h 5246718"/>
              <a:gd name="connsiteX3" fmla="*/ 471808 w 471808"/>
              <a:gd name="connsiteY3" fmla="*/ 5246718 h 5246718"/>
              <a:gd name="connsiteX4" fmla="*/ 471808 w 471808"/>
              <a:gd name="connsiteY4" fmla="*/ 5246718 h 5246718"/>
              <a:gd name="connsiteX5" fmla="*/ 0 w 471808"/>
              <a:gd name="connsiteY5" fmla="*/ 5246718 h 5246718"/>
              <a:gd name="connsiteX6" fmla="*/ 0 w 471808"/>
              <a:gd name="connsiteY6" fmla="*/ 5246718 h 5246718"/>
              <a:gd name="connsiteX7" fmla="*/ 0 w 471808"/>
              <a:gd name="connsiteY7" fmla="*/ 78636 h 5246718"/>
              <a:gd name="connsiteX8" fmla="*/ 78636 w 471808"/>
              <a:gd name="connsiteY8" fmla="*/ 0 h 524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808" h="5246718">
                <a:moveTo>
                  <a:pt x="471808" y="874472"/>
                </a:moveTo>
                <a:lnTo>
                  <a:pt x="471808" y="4372246"/>
                </a:lnTo>
                <a:cubicBezTo>
                  <a:pt x="471808" y="4855196"/>
                  <a:pt x="468642" y="5246712"/>
                  <a:pt x="464737" y="5246712"/>
                </a:cubicBezTo>
                <a:lnTo>
                  <a:pt x="0" y="5246712"/>
                </a:lnTo>
                <a:lnTo>
                  <a:pt x="0" y="5246712"/>
                </a:lnTo>
                <a:lnTo>
                  <a:pt x="0" y="6"/>
                </a:lnTo>
                <a:lnTo>
                  <a:pt x="0" y="6"/>
                </a:lnTo>
                <a:lnTo>
                  <a:pt x="464737" y="6"/>
                </a:lnTo>
                <a:cubicBezTo>
                  <a:pt x="468642" y="6"/>
                  <a:pt x="471808" y="391522"/>
                  <a:pt x="471808" y="874472"/>
                </a:cubicBezTo>
                <a:close/>
              </a:path>
            </a:pathLst>
          </a:custGeom>
        </p:spPr>
        <p:style>
          <a:lnRef idx="1">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9530" tIns="47797" rIns="72562" bIns="47797"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Redefine product team's perception of enterprise architecture as an ivory tower cost center to a thoughtful and helpful change agency</a:t>
            </a:r>
          </a:p>
        </p:txBody>
      </p:sp>
      <p:sp>
        <p:nvSpPr>
          <p:cNvPr id="14" name="Freeform 13">
            <a:extLst>
              <a:ext uri="{FF2B5EF4-FFF2-40B4-BE49-F238E27FC236}">
                <a16:creationId xmlns:a16="http://schemas.microsoft.com/office/drawing/2014/main" id="{EE3ACAA7-DDDB-ED4B-A877-6F57F454CA6E}"/>
              </a:ext>
            </a:extLst>
          </p:cNvPr>
          <p:cNvSpPr/>
          <p:nvPr/>
        </p:nvSpPr>
        <p:spPr>
          <a:xfrm>
            <a:off x="510779" y="3600563"/>
            <a:ext cx="2951279" cy="589760"/>
          </a:xfrm>
          <a:custGeom>
            <a:avLst/>
            <a:gdLst>
              <a:gd name="connsiteX0" fmla="*/ 0 w 2951279"/>
              <a:gd name="connsiteY0" fmla="*/ 98295 h 589760"/>
              <a:gd name="connsiteX1" fmla="*/ 98295 w 2951279"/>
              <a:gd name="connsiteY1" fmla="*/ 0 h 589760"/>
              <a:gd name="connsiteX2" fmla="*/ 2852984 w 2951279"/>
              <a:gd name="connsiteY2" fmla="*/ 0 h 589760"/>
              <a:gd name="connsiteX3" fmla="*/ 2951279 w 2951279"/>
              <a:gd name="connsiteY3" fmla="*/ 98295 h 589760"/>
              <a:gd name="connsiteX4" fmla="*/ 2951279 w 2951279"/>
              <a:gd name="connsiteY4" fmla="*/ 491465 h 589760"/>
              <a:gd name="connsiteX5" fmla="*/ 2852984 w 2951279"/>
              <a:gd name="connsiteY5" fmla="*/ 589760 h 589760"/>
              <a:gd name="connsiteX6" fmla="*/ 98295 w 2951279"/>
              <a:gd name="connsiteY6" fmla="*/ 589760 h 589760"/>
              <a:gd name="connsiteX7" fmla="*/ 0 w 2951279"/>
              <a:gd name="connsiteY7" fmla="*/ 491465 h 589760"/>
              <a:gd name="connsiteX8" fmla="*/ 0 w 2951279"/>
              <a:gd name="connsiteY8" fmla="*/ 98295 h 5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279" h="589760">
                <a:moveTo>
                  <a:pt x="0" y="98295"/>
                </a:moveTo>
                <a:cubicBezTo>
                  <a:pt x="0" y="44008"/>
                  <a:pt x="44008" y="0"/>
                  <a:pt x="98295" y="0"/>
                </a:cubicBezTo>
                <a:lnTo>
                  <a:pt x="2852984" y="0"/>
                </a:lnTo>
                <a:cubicBezTo>
                  <a:pt x="2907271" y="0"/>
                  <a:pt x="2951279" y="44008"/>
                  <a:pt x="2951279" y="98295"/>
                </a:cubicBezTo>
                <a:lnTo>
                  <a:pt x="2951279" y="491465"/>
                </a:lnTo>
                <a:cubicBezTo>
                  <a:pt x="2951279" y="545752"/>
                  <a:pt x="2907271" y="589760"/>
                  <a:pt x="2852984" y="589760"/>
                </a:cubicBezTo>
                <a:lnTo>
                  <a:pt x="98295" y="589760"/>
                </a:lnTo>
                <a:cubicBezTo>
                  <a:pt x="44008" y="589760"/>
                  <a:pt x="0" y="545752"/>
                  <a:pt x="0" y="491465"/>
                </a:cubicBezTo>
                <a:lnTo>
                  <a:pt x="0" y="98295"/>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7370" tIns="63080" rIns="97370" bIns="63080" numCol="1" spcCol="1270" anchor="ctr" anchorCtr="0">
            <a:noAutofit/>
          </a:bodyPr>
          <a:lstStyle/>
          <a:p>
            <a:pPr marL="0" lvl="0" indent="0" algn="ctr" defTabSz="800100">
              <a:lnSpc>
                <a:spcPct val="90000"/>
              </a:lnSpc>
              <a:spcBef>
                <a:spcPct val="0"/>
              </a:spcBef>
              <a:spcAft>
                <a:spcPct val="35000"/>
              </a:spcAft>
              <a:buNone/>
            </a:pPr>
            <a:r>
              <a:rPr lang="en-US" sz="1800" b="0" i="0" kern="1200" dirty="0"/>
              <a:t>Shift the paradigm</a:t>
            </a:r>
            <a:endParaRPr lang="en-US" sz="1800" kern="1200" dirty="0"/>
          </a:p>
        </p:txBody>
      </p:sp>
    </p:spTree>
    <p:extLst>
      <p:ext uri="{BB962C8B-B14F-4D97-AF65-F5344CB8AC3E}">
        <p14:creationId xmlns:p14="http://schemas.microsoft.com/office/powerpoint/2010/main" val="92017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System dynamics scenario</a:t>
            </a:r>
          </a:p>
        </p:txBody>
      </p:sp>
      <p:sp>
        <p:nvSpPr>
          <p:cNvPr id="4" name="Content Placeholder 3">
            <a:extLst>
              <a:ext uri="{FF2B5EF4-FFF2-40B4-BE49-F238E27FC236}">
                <a16:creationId xmlns:a16="http://schemas.microsoft.com/office/drawing/2014/main" id="{D73CDDC6-71E0-5244-BA1A-6F600AA17325}"/>
              </a:ext>
            </a:extLst>
          </p:cNvPr>
          <p:cNvSpPr>
            <a:spLocks noGrp="1"/>
          </p:cNvSpPr>
          <p:nvPr>
            <p:ph idx="12"/>
          </p:nvPr>
        </p:nvSpPr>
        <p:spPr/>
        <p:txBody>
          <a:bodyPr/>
          <a:lstStyle/>
          <a:p>
            <a:pPr>
              <a:spcAft>
                <a:spcPts val="600"/>
              </a:spcAft>
            </a:pPr>
            <a:r>
              <a:rPr lang="en-US" b="1" i="1" dirty="0">
                <a:solidFill>
                  <a:schemeClr val="tx1"/>
                </a:solidFill>
              </a:rPr>
              <a:t>ST3, Inc. – A diversified, multinational enterprise</a:t>
            </a:r>
          </a:p>
          <a:p>
            <a:pPr marL="342900" indent="-342900">
              <a:spcAft>
                <a:spcPts val="600"/>
              </a:spcAft>
              <a:buClr>
                <a:srgbClr val="1240C7"/>
              </a:buClr>
              <a:buFont typeface="Arial" panose="020B0604020202020204" pitchFamily="34" charset="0"/>
              <a:buChar char="•"/>
            </a:pPr>
            <a:r>
              <a:rPr lang="en-US" dirty="0">
                <a:solidFill>
                  <a:schemeClr val="tx1"/>
                </a:solidFill>
              </a:rPr>
              <a:t>IT organization struggling to keep pace with customer needs</a:t>
            </a:r>
          </a:p>
          <a:p>
            <a:pPr marL="342900" indent="-342900">
              <a:spcAft>
                <a:spcPts val="600"/>
              </a:spcAft>
              <a:buClr>
                <a:srgbClr val="1240C7"/>
              </a:buClr>
              <a:buFont typeface="Arial" panose="020B0604020202020204" pitchFamily="34" charset="0"/>
              <a:buChar char="•"/>
            </a:pPr>
            <a:r>
              <a:rPr lang="en-US" dirty="0">
                <a:solidFill>
                  <a:schemeClr val="tx1"/>
                </a:solidFill>
              </a:rPr>
              <a:t>Product backlogs growing, delivery velocity slowing, releases failing</a:t>
            </a:r>
          </a:p>
          <a:p>
            <a:pPr marL="342900" indent="-342900">
              <a:spcAft>
                <a:spcPts val="600"/>
              </a:spcAft>
              <a:buClr>
                <a:srgbClr val="1240C7"/>
              </a:buClr>
              <a:buFont typeface="Arial" panose="020B0604020202020204" pitchFamily="34" charset="0"/>
              <a:buChar char="•"/>
            </a:pPr>
            <a:r>
              <a:rPr lang="en-US" dirty="0">
                <a:solidFill>
                  <a:schemeClr val="tx1"/>
                </a:solidFill>
              </a:rPr>
              <a:t>Have tried to fix with…</a:t>
            </a:r>
          </a:p>
          <a:p>
            <a:pPr marL="857250" lvl="1" indent="-342900">
              <a:spcAft>
                <a:spcPts val="600"/>
              </a:spcAft>
              <a:buClr>
                <a:srgbClr val="1240C7"/>
              </a:buClr>
              <a:buFont typeface="Arial" panose="020B0604020202020204" pitchFamily="34" charset="0"/>
              <a:buChar char="•"/>
            </a:pPr>
            <a:r>
              <a:rPr lang="en-US" dirty="0">
                <a:solidFill>
                  <a:schemeClr val="tx1"/>
                </a:solidFill>
              </a:rPr>
              <a:t>More thorough release reviews</a:t>
            </a:r>
          </a:p>
          <a:p>
            <a:pPr marL="857250" lvl="1" indent="-342900">
              <a:spcAft>
                <a:spcPts val="600"/>
              </a:spcAft>
              <a:buClr>
                <a:srgbClr val="1240C7"/>
              </a:buClr>
              <a:buFont typeface="Arial" panose="020B0604020202020204" pitchFamily="34" charset="0"/>
              <a:buChar char="•"/>
            </a:pPr>
            <a:r>
              <a:rPr lang="en-US" dirty="0">
                <a:solidFill>
                  <a:schemeClr val="tx1"/>
                </a:solidFill>
              </a:rPr>
              <a:t>Automated testing to allow for more features per release</a:t>
            </a:r>
          </a:p>
          <a:p>
            <a:pPr marL="857250" lvl="1" indent="-342900">
              <a:spcAft>
                <a:spcPts val="600"/>
              </a:spcAft>
              <a:buClr>
                <a:srgbClr val="1240C7"/>
              </a:buClr>
              <a:buFont typeface="Arial" panose="020B0604020202020204" pitchFamily="34" charset="0"/>
              <a:buChar char="•"/>
            </a:pPr>
            <a:r>
              <a:rPr lang="en-US" dirty="0">
                <a:solidFill>
                  <a:schemeClr val="tx1"/>
                </a:solidFill>
              </a:rPr>
              <a:t>Most experienced resources assigned to all major releases</a:t>
            </a:r>
          </a:p>
        </p:txBody>
      </p:sp>
    </p:spTree>
    <p:extLst>
      <p:ext uri="{BB962C8B-B14F-4D97-AF65-F5344CB8AC3E}">
        <p14:creationId xmlns:p14="http://schemas.microsoft.com/office/powerpoint/2010/main" val="4140156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30187F-5906-0341-AA32-1401CB3F2125}"/>
              </a:ext>
            </a:extLst>
          </p:cNvPr>
          <p:cNvPicPr>
            <a:picLocks noChangeAspect="1"/>
          </p:cNvPicPr>
          <p:nvPr/>
        </p:nvPicPr>
        <p:blipFill>
          <a:blip r:embed="rId2"/>
          <a:stretch>
            <a:fillRect/>
          </a:stretch>
        </p:blipFill>
        <p:spPr>
          <a:xfrm>
            <a:off x="325926" y="-192185"/>
            <a:ext cx="7831246" cy="4323500"/>
          </a:xfrm>
          <a:prstGeom prst="rect">
            <a:avLst/>
          </a:prstGeom>
        </p:spPr>
      </p:pic>
      <p:sp>
        <p:nvSpPr>
          <p:cNvPr id="2" name="Title 1"/>
          <p:cNvSpPr>
            <a:spLocks noGrp="1"/>
          </p:cNvSpPr>
          <p:nvPr>
            <p:ph type="ctrTitle"/>
          </p:nvPr>
        </p:nvSpPr>
        <p:spPr/>
        <p:txBody>
          <a:bodyPr/>
          <a:lstStyle/>
          <a:p>
            <a:r>
              <a:rPr lang="en-US" sz="3200" dirty="0"/>
              <a:t>Iceberg model: ST3 software delivery</a:t>
            </a:r>
          </a:p>
        </p:txBody>
      </p:sp>
      <p:graphicFrame>
        <p:nvGraphicFramePr>
          <p:cNvPr id="4" name="Content Placeholder 3">
            <a:extLst>
              <a:ext uri="{FF2B5EF4-FFF2-40B4-BE49-F238E27FC236}">
                <a16:creationId xmlns:a16="http://schemas.microsoft.com/office/drawing/2014/main" id="{7D173E99-6059-5346-9D25-F18BAE2B479C}"/>
              </a:ext>
            </a:extLst>
          </p:cNvPr>
          <p:cNvGraphicFramePr>
            <a:graphicFrameLocks noGrp="1"/>
          </p:cNvGraphicFramePr>
          <p:nvPr>
            <p:ph idx="12"/>
            <p:extLst>
              <p:ext uri="{D42A27DB-BD31-4B8C-83A1-F6EECF244321}">
                <p14:modId xmlns:p14="http://schemas.microsoft.com/office/powerpoint/2010/main" val="3383052773"/>
              </p:ext>
            </p:extLst>
          </p:nvPr>
        </p:nvGraphicFramePr>
        <p:xfrm>
          <a:off x="325927" y="1046018"/>
          <a:ext cx="7831246" cy="3068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7686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Oval 114">
            <a:extLst>
              <a:ext uri="{FF2B5EF4-FFF2-40B4-BE49-F238E27FC236}">
                <a16:creationId xmlns:a16="http://schemas.microsoft.com/office/drawing/2014/main" id="{B322924E-6399-C645-8FB5-BC15062FBB77}"/>
              </a:ext>
            </a:extLst>
          </p:cNvPr>
          <p:cNvSpPr/>
          <p:nvPr/>
        </p:nvSpPr>
        <p:spPr>
          <a:xfrm>
            <a:off x="2579564" y="1661847"/>
            <a:ext cx="4066583" cy="2680963"/>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sz="3200" dirty="0"/>
              <a:t>System dynamics: ST3 software delivery</a:t>
            </a:r>
          </a:p>
        </p:txBody>
      </p:sp>
      <p:sp>
        <p:nvSpPr>
          <p:cNvPr id="9" name="TextBox 8">
            <a:extLst>
              <a:ext uri="{FF2B5EF4-FFF2-40B4-BE49-F238E27FC236}">
                <a16:creationId xmlns:a16="http://schemas.microsoft.com/office/drawing/2014/main" id="{A9C182FF-E033-7643-816B-336527C1AAD7}"/>
              </a:ext>
            </a:extLst>
          </p:cNvPr>
          <p:cNvSpPr txBox="1"/>
          <p:nvPr/>
        </p:nvSpPr>
        <p:spPr>
          <a:xfrm>
            <a:off x="2505135" y="2843085"/>
            <a:ext cx="977774" cy="400110"/>
          </a:xfrm>
          <a:prstGeom prst="rect">
            <a:avLst/>
          </a:prstGeom>
          <a:noFill/>
        </p:spPr>
        <p:txBody>
          <a:bodyPr wrap="square" rtlCol="0">
            <a:spAutoFit/>
          </a:bodyPr>
          <a:lstStyle/>
          <a:p>
            <a:pPr algn="ctr"/>
            <a:r>
              <a:rPr lang="en-US" sz="1000" dirty="0"/>
              <a:t>Features in Release</a:t>
            </a:r>
          </a:p>
        </p:txBody>
      </p:sp>
      <p:sp>
        <p:nvSpPr>
          <p:cNvPr id="10" name="TextBox 9">
            <a:extLst>
              <a:ext uri="{FF2B5EF4-FFF2-40B4-BE49-F238E27FC236}">
                <a16:creationId xmlns:a16="http://schemas.microsoft.com/office/drawing/2014/main" id="{BE74CC90-D8DF-B34A-AC09-4CB91CC021FC}"/>
              </a:ext>
            </a:extLst>
          </p:cNvPr>
          <p:cNvSpPr txBox="1"/>
          <p:nvPr/>
        </p:nvSpPr>
        <p:spPr>
          <a:xfrm>
            <a:off x="5140585" y="2266343"/>
            <a:ext cx="977774" cy="400110"/>
          </a:xfrm>
          <a:prstGeom prst="rect">
            <a:avLst/>
          </a:prstGeom>
          <a:noFill/>
        </p:spPr>
        <p:txBody>
          <a:bodyPr wrap="square" rtlCol="0">
            <a:spAutoFit/>
          </a:bodyPr>
          <a:lstStyle/>
          <a:p>
            <a:pPr algn="ctr"/>
            <a:r>
              <a:rPr lang="en-US" sz="1000" dirty="0"/>
              <a:t>Release Failure Rate</a:t>
            </a:r>
          </a:p>
        </p:txBody>
      </p:sp>
      <p:sp>
        <p:nvSpPr>
          <p:cNvPr id="11" name="TextBox 10">
            <a:extLst>
              <a:ext uri="{FF2B5EF4-FFF2-40B4-BE49-F238E27FC236}">
                <a16:creationId xmlns:a16="http://schemas.microsoft.com/office/drawing/2014/main" id="{BD22E104-E194-8846-BFA6-6ED0BDA27720}"/>
              </a:ext>
            </a:extLst>
          </p:cNvPr>
          <p:cNvSpPr txBox="1"/>
          <p:nvPr/>
        </p:nvSpPr>
        <p:spPr>
          <a:xfrm>
            <a:off x="3062012" y="2201355"/>
            <a:ext cx="977774" cy="400110"/>
          </a:xfrm>
          <a:prstGeom prst="rect">
            <a:avLst/>
          </a:prstGeom>
          <a:noFill/>
        </p:spPr>
        <p:txBody>
          <a:bodyPr wrap="square" rtlCol="0">
            <a:spAutoFit/>
          </a:bodyPr>
          <a:lstStyle/>
          <a:p>
            <a:pPr algn="ctr"/>
            <a:r>
              <a:rPr lang="en-US" sz="1000" dirty="0"/>
              <a:t>Release Complexity</a:t>
            </a:r>
          </a:p>
        </p:txBody>
      </p:sp>
      <p:sp>
        <p:nvSpPr>
          <p:cNvPr id="13" name="TextBox 12">
            <a:extLst>
              <a:ext uri="{FF2B5EF4-FFF2-40B4-BE49-F238E27FC236}">
                <a16:creationId xmlns:a16="http://schemas.microsoft.com/office/drawing/2014/main" id="{FBFAA16B-9C50-3A49-BE71-6BDC05B2F3E0}"/>
              </a:ext>
            </a:extLst>
          </p:cNvPr>
          <p:cNvSpPr txBox="1"/>
          <p:nvPr/>
        </p:nvSpPr>
        <p:spPr>
          <a:xfrm>
            <a:off x="5011849" y="3089003"/>
            <a:ext cx="1505893" cy="400110"/>
          </a:xfrm>
          <a:prstGeom prst="rect">
            <a:avLst/>
          </a:prstGeom>
          <a:noFill/>
        </p:spPr>
        <p:txBody>
          <a:bodyPr wrap="square" rtlCol="0">
            <a:spAutoFit/>
          </a:bodyPr>
          <a:lstStyle/>
          <a:p>
            <a:pPr algn="ctr"/>
            <a:r>
              <a:rPr lang="en-US" sz="1000" dirty="0"/>
              <a:t>Perceived Risk of Production Changes</a:t>
            </a:r>
          </a:p>
        </p:txBody>
      </p:sp>
      <p:sp>
        <p:nvSpPr>
          <p:cNvPr id="14" name="TextBox 13">
            <a:extLst>
              <a:ext uri="{FF2B5EF4-FFF2-40B4-BE49-F238E27FC236}">
                <a16:creationId xmlns:a16="http://schemas.microsoft.com/office/drawing/2014/main" id="{F9E89C3A-F60A-974D-BFDA-3266FDF8268F}"/>
              </a:ext>
            </a:extLst>
          </p:cNvPr>
          <p:cNvSpPr txBox="1"/>
          <p:nvPr/>
        </p:nvSpPr>
        <p:spPr>
          <a:xfrm>
            <a:off x="4034273" y="3738597"/>
            <a:ext cx="1120059" cy="400110"/>
          </a:xfrm>
          <a:prstGeom prst="rect">
            <a:avLst/>
          </a:prstGeom>
          <a:noFill/>
        </p:spPr>
        <p:txBody>
          <a:bodyPr wrap="square" rtlCol="0">
            <a:spAutoFit/>
          </a:bodyPr>
          <a:lstStyle/>
          <a:p>
            <a:pPr algn="ctr"/>
            <a:r>
              <a:rPr lang="en-US" sz="1000" dirty="0"/>
              <a:t>Depth of Release Review</a:t>
            </a:r>
          </a:p>
        </p:txBody>
      </p:sp>
      <p:sp>
        <p:nvSpPr>
          <p:cNvPr id="16" name="TextBox 15">
            <a:extLst>
              <a:ext uri="{FF2B5EF4-FFF2-40B4-BE49-F238E27FC236}">
                <a16:creationId xmlns:a16="http://schemas.microsoft.com/office/drawing/2014/main" id="{D4A1B0F5-B36D-F244-B73F-30FB55724D3E}"/>
              </a:ext>
            </a:extLst>
          </p:cNvPr>
          <p:cNvSpPr txBox="1"/>
          <p:nvPr/>
        </p:nvSpPr>
        <p:spPr>
          <a:xfrm>
            <a:off x="5789505" y="1348116"/>
            <a:ext cx="1005840" cy="400110"/>
          </a:xfrm>
          <a:prstGeom prst="rect">
            <a:avLst/>
          </a:prstGeom>
          <a:noFill/>
          <a:ln>
            <a:solidFill>
              <a:schemeClr val="tx1"/>
            </a:solidFill>
          </a:ln>
        </p:spPr>
        <p:txBody>
          <a:bodyPr wrap="square" rtlCol="0" anchor="ctr">
            <a:spAutoFit/>
          </a:bodyPr>
          <a:lstStyle/>
          <a:p>
            <a:pPr algn="ctr"/>
            <a:r>
              <a:rPr lang="en-US" sz="1000" dirty="0"/>
              <a:t>Features in Production</a:t>
            </a:r>
          </a:p>
        </p:txBody>
      </p:sp>
      <p:sp>
        <p:nvSpPr>
          <p:cNvPr id="17" name="TextBox 16">
            <a:extLst>
              <a:ext uri="{FF2B5EF4-FFF2-40B4-BE49-F238E27FC236}">
                <a16:creationId xmlns:a16="http://schemas.microsoft.com/office/drawing/2014/main" id="{A8EA8A50-9957-1E4A-958B-35BC895836D1}"/>
              </a:ext>
            </a:extLst>
          </p:cNvPr>
          <p:cNvSpPr txBox="1"/>
          <p:nvPr/>
        </p:nvSpPr>
        <p:spPr>
          <a:xfrm>
            <a:off x="2373934" y="1344098"/>
            <a:ext cx="1005840" cy="400110"/>
          </a:xfrm>
          <a:prstGeom prst="rect">
            <a:avLst/>
          </a:prstGeom>
          <a:noFill/>
          <a:ln>
            <a:solidFill>
              <a:schemeClr val="tx1"/>
            </a:solidFill>
          </a:ln>
        </p:spPr>
        <p:txBody>
          <a:bodyPr wrap="square" rtlCol="0" anchor="ctr">
            <a:spAutoFit/>
          </a:bodyPr>
          <a:lstStyle/>
          <a:p>
            <a:pPr algn="ctr"/>
            <a:r>
              <a:rPr lang="en-US" sz="1000" dirty="0"/>
              <a:t>Product Backlog</a:t>
            </a:r>
          </a:p>
        </p:txBody>
      </p:sp>
      <p:sp>
        <p:nvSpPr>
          <p:cNvPr id="18" name="Right Arrow 17">
            <a:extLst>
              <a:ext uri="{FF2B5EF4-FFF2-40B4-BE49-F238E27FC236}">
                <a16:creationId xmlns:a16="http://schemas.microsoft.com/office/drawing/2014/main" id="{CAE013DC-05B6-AB46-83AC-6AAF96BA77CD}"/>
              </a:ext>
            </a:extLst>
          </p:cNvPr>
          <p:cNvSpPr/>
          <p:nvPr/>
        </p:nvSpPr>
        <p:spPr>
          <a:xfrm>
            <a:off x="3379774" y="1426458"/>
            <a:ext cx="2409731" cy="2353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20" name="TextBox 19">
            <a:extLst>
              <a:ext uri="{FF2B5EF4-FFF2-40B4-BE49-F238E27FC236}">
                <a16:creationId xmlns:a16="http://schemas.microsoft.com/office/drawing/2014/main" id="{B39A89CE-78AE-0E47-943D-7B6B2A3E902B}"/>
              </a:ext>
            </a:extLst>
          </p:cNvPr>
          <p:cNvSpPr txBox="1"/>
          <p:nvPr/>
        </p:nvSpPr>
        <p:spPr>
          <a:xfrm>
            <a:off x="6556934" y="2540782"/>
            <a:ext cx="977774" cy="400110"/>
          </a:xfrm>
          <a:prstGeom prst="rect">
            <a:avLst/>
          </a:prstGeom>
          <a:noFill/>
        </p:spPr>
        <p:txBody>
          <a:bodyPr wrap="square" rtlCol="0">
            <a:spAutoFit/>
          </a:bodyPr>
          <a:lstStyle/>
          <a:p>
            <a:pPr algn="ctr"/>
            <a:r>
              <a:rPr lang="en-US" sz="1000" dirty="0"/>
              <a:t>Customer Satisfaction</a:t>
            </a:r>
          </a:p>
        </p:txBody>
      </p:sp>
      <p:sp>
        <p:nvSpPr>
          <p:cNvPr id="23" name="Oval 22">
            <a:extLst>
              <a:ext uri="{FF2B5EF4-FFF2-40B4-BE49-F238E27FC236}">
                <a16:creationId xmlns:a16="http://schemas.microsoft.com/office/drawing/2014/main" id="{AE278618-D64D-864F-A729-6FAD28FC53C7}"/>
              </a:ext>
            </a:extLst>
          </p:cNvPr>
          <p:cNvSpPr/>
          <p:nvPr/>
        </p:nvSpPr>
        <p:spPr>
          <a:xfrm>
            <a:off x="4356039" y="1315553"/>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D473E1C-F6B9-A244-8EB1-01645DEB4934}"/>
              </a:ext>
            </a:extLst>
          </p:cNvPr>
          <p:cNvSpPr txBox="1"/>
          <p:nvPr/>
        </p:nvSpPr>
        <p:spPr>
          <a:xfrm>
            <a:off x="4095752" y="1782641"/>
            <a:ext cx="977774" cy="400110"/>
          </a:xfrm>
          <a:prstGeom prst="rect">
            <a:avLst/>
          </a:prstGeom>
          <a:noFill/>
        </p:spPr>
        <p:txBody>
          <a:bodyPr wrap="square" rtlCol="0">
            <a:spAutoFit/>
          </a:bodyPr>
          <a:lstStyle/>
          <a:p>
            <a:pPr algn="ctr"/>
            <a:r>
              <a:rPr lang="en-US" sz="1000" dirty="0"/>
              <a:t>Production Releases</a:t>
            </a:r>
          </a:p>
        </p:txBody>
      </p:sp>
      <p:sp>
        <p:nvSpPr>
          <p:cNvPr id="25" name="TextBox 24">
            <a:extLst>
              <a:ext uri="{FF2B5EF4-FFF2-40B4-BE49-F238E27FC236}">
                <a16:creationId xmlns:a16="http://schemas.microsoft.com/office/drawing/2014/main" id="{F0B7EA2F-43D8-6B49-A5D7-4181F91D21F4}"/>
              </a:ext>
            </a:extLst>
          </p:cNvPr>
          <p:cNvSpPr txBox="1"/>
          <p:nvPr/>
        </p:nvSpPr>
        <p:spPr>
          <a:xfrm>
            <a:off x="6970692" y="3538840"/>
            <a:ext cx="1505893" cy="400110"/>
          </a:xfrm>
          <a:prstGeom prst="rect">
            <a:avLst/>
          </a:prstGeom>
          <a:noFill/>
        </p:spPr>
        <p:txBody>
          <a:bodyPr wrap="square" rtlCol="0">
            <a:spAutoFit/>
          </a:bodyPr>
          <a:lstStyle/>
          <a:p>
            <a:pPr algn="ctr"/>
            <a:r>
              <a:rPr lang="en-US" sz="1000" dirty="0"/>
              <a:t>Lack of Trust in Production Changes</a:t>
            </a:r>
          </a:p>
        </p:txBody>
      </p:sp>
      <p:sp>
        <p:nvSpPr>
          <p:cNvPr id="26" name="TextBox 25">
            <a:extLst>
              <a:ext uri="{FF2B5EF4-FFF2-40B4-BE49-F238E27FC236}">
                <a16:creationId xmlns:a16="http://schemas.microsoft.com/office/drawing/2014/main" id="{868960D5-2839-8B42-BCDE-64D359E5CD7B}"/>
              </a:ext>
            </a:extLst>
          </p:cNvPr>
          <p:cNvSpPr txBox="1"/>
          <p:nvPr/>
        </p:nvSpPr>
        <p:spPr>
          <a:xfrm>
            <a:off x="879207" y="1352561"/>
            <a:ext cx="1005840" cy="400110"/>
          </a:xfrm>
          <a:prstGeom prst="rect">
            <a:avLst/>
          </a:prstGeom>
          <a:noFill/>
          <a:ln>
            <a:solidFill>
              <a:schemeClr val="tx1"/>
            </a:solidFill>
          </a:ln>
        </p:spPr>
        <p:txBody>
          <a:bodyPr wrap="square" rtlCol="0" anchor="ctr">
            <a:spAutoFit/>
          </a:bodyPr>
          <a:lstStyle/>
          <a:p>
            <a:pPr algn="ctr"/>
            <a:r>
              <a:rPr lang="en-US" sz="1000" dirty="0"/>
              <a:t>Operating Costs</a:t>
            </a:r>
          </a:p>
        </p:txBody>
      </p:sp>
      <p:sp>
        <p:nvSpPr>
          <p:cNvPr id="27" name="TextBox 26">
            <a:extLst>
              <a:ext uri="{FF2B5EF4-FFF2-40B4-BE49-F238E27FC236}">
                <a16:creationId xmlns:a16="http://schemas.microsoft.com/office/drawing/2014/main" id="{44621EFB-4B5D-0C48-80AE-6B46FAB92929}"/>
              </a:ext>
            </a:extLst>
          </p:cNvPr>
          <p:cNvSpPr txBox="1"/>
          <p:nvPr/>
        </p:nvSpPr>
        <p:spPr>
          <a:xfrm>
            <a:off x="7284231" y="1321914"/>
            <a:ext cx="1005840" cy="400110"/>
          </a:xfrm>
          <a:prstGeom prst="rect">
            <a:avLst/>
          </a:prstGeom>
          <a:noFill/>
          <a:ln>
            <a:solidFill>
              <a:schemeClr val="tx1"/>
            </a:solidFill>
          </a:ln>
        </p:spPr>
        <p:txBody>
          <a:bodyPr wrap="square" rtlCol="0" anchor="ctr">
            <a:spAutoFit/>
          </a:bodyPr>
          <a:lstStyle/>
          <a:p>
            <a:pPr algn="ctr"/>
            <a:r>
              <a:rPr lang="en-US" sz="1000" dirty="0"/>
              <a:t>Product Revenue</a:t>
            </a:r>
          </a:p>
        </p:txBody>
      </p:sp>
      <p:sp>
        <p:nvSpPr>
          <p:cNvPr id="28" name="TextBox 27">
            <a:extLst>
              <a:ext uri="{FF2B5EF4-FFF2-40B4-BE49-F238E27FC236}">
                <a16:creationId xmlns:a16="http://schemas.microsoft.com/office/drawing/2014/main" id="{D5E1915B-1CC3-CF48-A1B4-D8159ED90564}"/>
              </a:ext>
            </a:extLst>
          </p:cNvPr>
          <p:cNvSpPr txBox="1"/>
          <p:nvPr/>
        </p:nvSpPr>
        <p:spPr>
          <a:xfrm>
            <a:off x="879207" y="2042288"/>
            <a:ext cx="1005840" cy="400110"/>
          </a:xfrm>
          <a:prstGeom prst="rect">
            <a:avLst/>
          </a:prstGeom>
          <a:noFill/>
          <a:ln>
            <a:solidFill>
              <a:schemeClr val="tx1"/>
            </a:solidFill>
          </a:ln>
        </p:spPr>
        <p:txBody>
          <a:bodyPr wrap="square" rtlCol="0" anchor="ctr">
            <a:spAutoFit/>
          </a:bodyPr>
          <a:lstStyle/>
          <a:p>
            <a:pPr algn="ctr"/>
            <a:r>
              <a:rPr lang="en-US" sz="1000" dirty="0"/>
              <a:t>Cost per Feature</a:t>
            </a:r>
          </a:p>
        </p:txBody>
      </p:sp>
      <p:sp>
        <p:nvSpPr>
          <p:cNvPr id="30" name="TextBox 29">
            <a:extLst>
              <a:ext uri="{FF2B5EF4-FFF2-40B4-BE49-F238E27FC236}">
                <a16:creationId xmlns:a16="http://schemas.microsoft.com/office/drawing/2014/main" id="{E8CEBAD9-9594-C143-8BDD-51F24F4E5337}"/>
              </a:ext>
            </a:extLst>
          </p:cNvPr>
          <p:cNvSpPr txBox="1"/>
          <p:nvPr/>
        </p:nvSpPr>
        <p:spPr>
          <a:xfrm>
            <a:off x="7295398" y="2042288"/>
            <a:ext cx="1005840" cy="400110"/>
          </a:xfrm>
          <a:prstGeom prst="rect">
            <a:avLst/>
          </a:prstGeom>
          <a:noFill/>
          <a:ln>
            <a:solidFill>
              <a:schemeClr val="tx1"/>
            </a:solidFill>
          </a:ln>
        </p:spPr>
        <p:txBody>
          <a:bodyPr wrap="square" rtlCol="0" anchor="ctr">
            <a:spAutoFit/>
          </a:bodyPr>
          <a:lstStyle/>
          <a:p>
            <a:pPr algn="ctr"/>
            <a:r>
              <a:rPr lang="en-US" sz="1000" dirty="0"/>
              <a:t>Active Monthly Users</a:t>
            </a:r>
          </a:p>
        </p:txBody>
      </p:sp>
      <p:sp>
        <p:nvSpPr>
          <p:cNvPr id="31" name="Up Arrow 30">
            <a:extLst>
              <a:ext uri="{FF2B5EF4-FFF2-40B4-BE49-F238E27FC236}">
                <a16:creationId xmlns:a16="http://schemas.microsoft.com/office/drawing/2014/main" id="{1DD6D2DC-7D11-3C49-83F6-CA9513382D8C}"/>
              </a:ext>
            </a:extLst>
          </p:cNvPr>
          <p:cNvSpPr/>
          <p:nvPr/>
        </p:nvSpPr>
        <p:spPr>
          <a:xfrm>
            <a:off x="1269561" y="1744209"/>
            <a:ext cx="225131" cy="29808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Up Arrow 31">
            <a:extLst>
              <a:ext uri="{FF2B5EF4-FFF2-40B4-BE49-F238E27FC236}">
                <a16:creationId xmlns:a16="http://schemas.microsoft.com/office/drawing/2014/main" id="{B847DF07-3E74-1C4D-8143-740B3A3C7C89}"/>
              </a:ext>
            </a:extLst>
          </p:cNvPr>
          <p:cNvSpPr/>
          <p:nvPr/>
        </p:nvSpPr>
        <p:spPr>
          <a:xfrm>
            <a:off x="7685752" y="1732026"/>
            <a:ext cx="225131" cy="29808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1750501-7FB6-2345-B1F1-2F5FE14F556D}"/>
              </a:ext>
            </a:extLst>
          </p:cNvPr>
          <p:cNvSpPr txBox="1"/>
          <p:nvPr/>
        </p:nvSpPr>
        <p:spPr>
          <a:xfrm rot="19209224">
            <a:off x="2836331" y="3333677"/>
            <a:ext cx="1452853" cy="400110"/>
          </a:xfrm>
          <a:prstGeom prst="rect">
            <a:avLst/>
          </a:prstGeom>
          <a:noFill/>
          <a:ln>
            <a:noFill/>
          </a:ln>
        </p:spPr>
        <p:txBody>
          <a:bodyPr wrap="square" rtlCol="0">
            <a:spAutoFit/>
          </a:bodyPr>
          <a:lstStyle/>
          <a:p>
            <a:pPr algn="ctr"/>
            <a:r>
              <a:rPr lang="en-US" sz="1000" dirty="0"/>
              <a:t>DELAY:</a:t>
            </a:r>
          </a:p>
          <a:p>
            <a:pPr algn="ctr"/>
            <a:r>
              <a:rPr lang="en-US" sz="1000" dirty="0"/>
              <a:t>Release Frequency</a:t>
            </a:r>
          </a:p>
        </p:txBody>
      </p:sp>
      <p:cxnSp>
        <p:nvCxnSpPr>
          <p:cNvPr id="36" name="Straight Connector 35">
            <a:extLst>
              <a:ext uri="{FF2B5EF4-FFF2-40B4-BE49-F238E27FC236}">
                <a16:creationId xmlns:a16="http://schemas.microsoft.com/office/drawing/2014/main" id="{B3CB6CBF-4993-0849-8CFA-130F9A8752D1}"/>
              </a:ext>
            </a:extLst>
          </p:cNvPr>
          <p:cNvCxnSpPr>
            <a:cxnSpLocks/>
          </p:cNvCxnSpPr>
          <p:nvPr/>
        </p:nvCxnSpPr>
        <p:spPr>
          <a:xfrm flipV="1">
            <a:off x="3133214" y="3216601"/>
            <a:ext cx="1115451" cy="9308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D612F07-06B8-FD45-956B-63146D7C60AB}"/>
              </a:ext>
            </a:extLst>
          </p:cNvPr>
          <p:cNvCxnSpPr>
            <a:cxnSpLocks/>
          </p:cNvCxnSpPr>
          <p:nvPr/>
        </p:nvCxnSpPr>
        <p:spPr>
          <a:xfrm flipV="1">
            <a:off x="2886513" y="2877897"/>
            <a:ext cx="1115451" cy="930886"/>
          </a:xfrm>
          <a:prstGeom prst="line">
            <a:avLst/>
          </a:prstGeom>
        </p:spPr>
        <p:style>
          <a:lnRef idx="2">
            <a:schemeClr val="accent1"/>
          </a:lnRef>
          <a:fillRef idx="0">
            <a:schemeClr val="accent1"/>
          </a:fillRef>
          <a:effectRef idx="1">
            <a:schemeClr val="accent1"/>
          </a:effectRef>
          <a:fontRef idx="minor">
            <a:schemeClr val="tx1"/>
          </a:fontRef>
        </p:style>
      </p:cxnSp>
      <p:sp>
        <p:nvSpPr>
          <p:cNvPr id="45" name="Freeform 44">
            <a:extLst>
              <a:ext uri="{FF2B5EF4-FFF2-40B4-BE49-F238E27FC236}">
                <a16:creationId xmlns:a16="http://schemas.microsoft.com/office/drawing/2014/main" id="{D754646B-6C71-9C4B-B878-310A8D318E09}"/>
              </a:ext>
            </a:extLst>
          </p:cNvPr>
          <p:cNvSpPr/>
          <p:nvPr/>
        </p:nvSpPr>
        <p:spPr>
          <a:xfrm>
            <a:off x="4758718" y="1455524"/>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sp>
        <p:nvSpPr>
          <p:cNvPr id="47" name="Freeform 46">
            <a:extLst>
              <a:ext uri="{FF2B5EF4-FFF2-40B4-BE49-F238E27FC236}">
                <a16:creationId xmlns:a16="http://schemas.microsoft.com/office/drawing/2014/main" id="{50953B48-6EC2-C44A-95E4-B9C8C2C1E700}"/>
              </a:ext>
            </a:extLst>
          </p:cNvPr>
          <p:cNvSpPr/>
          <p:nvPr/>
        </p:nvSpPr>
        <p:spPr>
          <a:xfrm>
            <a:off x="5366578" y="3326325"/>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sp>
        <p:nvSpPr>
          <p:cNvPr id="49" name="Freeform 48">
            <a:extLst>
              <a:ext uri="{FF2B5EF4-FFF2-40B4-BE49-F238E27FC236}">
                <a16:creationId xmlns:a16="http://schemas.microsoft.com/office/drawing/2014/main" id="{B0755DBB-05AD-064B-83AC-590D38FBBF3E}"/>
              </a:ext>
            </a:extLst>
          </p:cNvPr>
          <p:cNvSpPr/>
          <p:nvPr/>
        </p:nvSpPr>
        <p:spPr>
          <a:xfrm>
            <a:off x="3775179" y="4482543"/>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sp>
        <p:nvSpPr>
          <p:cNvPr id="51" name="Freeform 50">
            <a:extLst>
              <a:ext uri="{FF2B5EF4-FFF2-40B4-BE49-F238E27FC236}">
                <a16:creationId xmlns:a16="http://schemas.microsoft.com/office/drawing/2014/main" id="{9891FED7-0E42-B04D-ACC2-1CCC583C5E18}"/>
              </a:ext>
            </a:extLst>
          </p:cNvPr>
          <p:cNvSpPr/>
          <p:nvPr/>
        </p:nvSpPr>
        <p:spPr>
          <a:xfrm>
            <a:off x="2183781" y="3326325"/>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sp>
        <p:nvSpPr>
          <p:cNvPr id="53" name="Freeform 52">
            <a:extLst>
              <a:ext uri="{FF2B5EF4-FFF2-40B4-BE49-F238E27FC236}">
                <a16:creationId xmlns:a16="http://schemas.microsoft.com/office/drawing/2014/main" id="{7398E94C-4E7E-1F48-84C7-98E36852A9BC}"/>
              </a:ext>
            </a:extLst>
          </p:cNvPr>
          <p:cNvSpPr/>
          <p:nvPr/>
        </p:nvSpPr>
        <p:spPr>
          <a:xfrm>
            <a:off x="2791641" y="1455524"/>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cxnSp>
        <p:nvCxnSpPr>
          <p:cNvPr id="62" name="Straight Arrow Connector 61">
            <a:extLst>
              <a:ext uri="{FF2B5EF4-FFF2-40B4-BE49-F238E27FC236}">
                <a16:creationId xmlns:a16="http://schemas.microsoft.com/office/drawing/2014/main" id="{BF32458C-B50D-1142-9A85-FCA58D103A38}"/>
              </a:ext>
            </a:extLst>
          </p:cNvPr>
          <p:cNvCxnSpPr>
            <a:stCxn id="14" idx="1"/>
          </p:cNvCxnSpPr>
          <p:nvPr/>
        </p:nvCxnSpPr>
        <p:spPr>
          <a:xfrm flipH="1" flipV="1">
            <a:off x="3775179" y="3738597"/>
            <a:ext cx="259094" cy="2000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EF8CC2AD-09D8-0F47-9CE4-4D445EC8781D}"/>
              </a:ext>
            </a:extLst>
          </p:cNvPr>
          <p:cNvCxnSpPr>
            <a:cxnSpLocks/>
            <a:endCxn id="9" idx="2"/>
          </p:cNvCxnSpPr>
          <p:nvPr/>
        </p:nvCxnSpPr>
        <p:spPr>
          <a:xfrm flipH="1" flipV="1">
            <a:off x="2994022" y="3243195"/>
            <a:ext cx="213191" cy="19240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F6A1343B-07A2-2C40-9589-1D69FC0EA076}"/>
              </a:ext>
            </a:extLst>
          </p:cNvPr>
          <p:cNvCxnSpPr>
            <a:cxnSpLocks/>
            <a:stCxn id="9" idx="0"/>
            <a:endCxn id="11" idx="2"/>
          </p:cNvCxnSpPr>
          <p:nvPr/>
        </p:nvCxnSpPr>
        <p:spPr>
          <a:xfrm flipV="1">
            <a:off x="2994022" y="2601465"/>
            <a:ext cx="556877" cy="2416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98D4B447-250B-5A4E-8554-1EB52857244D}"/>
              </a:ext>
            </a:extLst>
          </p:cNvPr>
          <p:cNvCxnSpPr>
            <a:cxnSpLocks/>
            <a:stCxn id="11" idx="3"/>
            <a:endCxn id="10" idx="1"/>
          </p:cNvCxnSpPr>
          <p:nvPr/>
        </p:nvCxnSpPr>
        <p:spPr>
          <a:xfrm>
            <a:off x="4039786" y="2401410"/>
            <a:ext cx="1100799" cy="649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5BF95FC7-6E93-B841-9AD4-EEF6BE80520B}"/>
              </a:ext>
            </a:extLst>
          </p:cNvPr>
          <p:cNvCxnSpPr>
            <a:cxnSpLocks/>
            <a:stCxn id="10" idx="2"/>
            <a:endCxn id="13" idx="0"/>
          </p:cNvCxnSpPr>
          <p:nvPr/>
        </p:nvCxnSpPr>
        <p:spPr>
          <a:xfrm>
            <a:off x="5629472" y="2666453"/>
            <a:ext cx="135324" cy="42255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DDC6F839-B82F-A14E-A559-EF67CE839D98}"/>
              </a:ext>
            </a:extLst>
          </p:cNvPr>
          <p:cNvCxnSpPr>
            <a:cxnSpLocks/>
            <a:stCxn id="13" idx="2"/>
            <a:endCxn id="14" idx="3"/>
          </p:cNvCxnSpPr>
          <p:nvPr/>
        </p:nvCxnSpPr>
        <p:spPr>
          <a:xfrm flipH="1">
            <a:off x="5154332" y="3489113"/>
            <a:ext cx="610464" cy="4495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3808843E-9632-414C-A935-9F50D540F3F9}"/>
              </a:ext>
            </a:extLst>
          </p:cNvPr>
          <p:cNvCxnSpPr>
            <a:cxnSpLocks/>
            <a:stCxn id="25" idx="1"/>
          </p:cNvCxnSpPr>
          <p:nvPr/>
        </p:nvCxnSpPr>
        <p:spPr>
          <a:xfrm flipH="1" flipV="1">
            <a:off x="6363810" y="3289058"/>
            <a:ext cx="606882" cy="44983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8CA666B7-9ECE-E843-8F31-51747710417D}"/>
              </a:ext>
            </a:extLst>
          </p:cNvPr>
          <p:cNvCxnSpPr>
            <a:cxnSpLocks/>
            <a:stCxn id="11" idx="1"/>
            <a:endCxn id="28" idx="3"/>
          </p:cNvCxnSpPr>
          <p:nvPr/>
        </p:nvCxnSpPr>
        <p:spPr>
          <a:xfrm flipH="1" flipV="1">
            <a:off x="1885047" y="2242343"/>
            <a:ext cx="1176965" cy="15906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C16A45F5-48F4-2C42-BAB7-10ED399C37E8}"/>
              </a:ext>
            </a:extLst>
          </p:cNvPr>
          <p:cNvCxnSpPr>
            <a:cxnSpLocks/>
            <a:stCxn id="10" idx="3"/>
          </p:cNvCxnSpPr>
          <p:nvPr/>
        </p:nvCxnSpPr>
        <p:spPr>
          <a:xfrm>
            <a:off x="6118359" y="2466398"/>
            <a:ext cx="527788" cy="2744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EEDF8A26-CBC5-AB45-A7F9-11469A1C1DD9}"/>
              </a:ext>
            </a:extLst>
          </p:cNvPr>
          <p:cNvCxnSpPr>
            <a:cxnSpLocks/>
            <a:stCxn id="20" idx="3"/>
            <a:endCxn id="30" idx="2"/>
          </p:cNvCxnSpPr>
          <p:nvPr/>
        </p:nvCxnSpPr>
        <p:spPr>
          <a:xfrm flipV="1">
            <a:off x="7534708" y="2442398"/>
            <a:ext cx="263610" cy="2984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3" name="Rectangle 102">
            <a:extLst>
              <a:ext uri="{FF2B5EF4-FFF2-40B4-BE49-F238E27FC236}">
                <a16:creationId xmlns:a16="http://schemas.microsoft.com/office/drawing/2014/main" id="{1E88922B-1635-9E42-B4AD-E61E549D0BE1}"/>
              </a:ext>
            </a:extLst>
          </p:cNvPr>
          <p:cNvSpPr/>
          <p:nvPr/>
        </p:nvSpPr>
        <p:spPr>
          <a:xfrm>
            <a:off x="2870434" y="3261511"/>
            <a:ext cx="324128"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O</a:t>
            </a:r>
          </a:p>
        </p:txBody>
      </p:sp>
      <p:sp>
        <p:nvSpPr>
          <p:cNvPr id="104" name="Rectangle 103">
            <a:extLst>
              <a:ext uri="{FF2B5EF4-FFF2-40B4-BE49-F238E27FC236}">
                <a16:creationId xmlns:a16="http://schemas.microsoft.com/office/drawing/2014/main" id="{EA5E52FD-7931-4947-A20B-0A1D67DA08B2}"/>
              </a:ext>
            </a:extLst>
          </p:cNvPr>
          <p:cNvSpPr/>
          <p:nvPr/>
        </p:nvSpPr>
        <p:spPr>
          <a:xfrm>
            <a:off x="3790979" y="3557591"/>
            <a:ext cx="324128"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O</a:t>
            </a:r>
          </a:p>
        </p:txBody>
      </p:sp>
      <p:sp>
        <p:nvSpPr>
          <p:cNvPr id="105" name="Rectangle 104">
            <a:extLst>
              <a:ext uri="{FF2B5EF4-FFF2-40B4-BE49-F238E27FC236}">
                <a16:creationId xmlns:a16="http://schemas.microsoft.com/office/drawing/2014/main" id="{C6D16ED7-7168-7146-BF0D-A7060A2320C5}"/>
              </a:ext>
            </a:extLst>
          </p:cNvPr>
          <p:cNvSpPr/>
          <p:nvPr/>
        </p:nvSpPr>
        <p:spPr>
          <a:xfrm>
            <a:off x="6212190" y="2316035"/>
            <a:ext cx="324128"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O</a:t>
            </a:r>
          </a:p>
        </p:txBody>
      </p:sp>
      <p:sp>
        <p:nvSpPr>
          <p:cNvPr id="106" name="Rectangle 105">
            <a:extLst>
              <a:ext uri="{FF2B5EF4-FFF2-40B4-BE49-F238E27FC236}">
                <a16:creationId xmlns:a16="http://schemas.microsoft.com/office/drawing/2014/main" id="{74A1D80F-AAB2-6841-A099-F170D2F32EF7}"/>
              </a:ext>
            </a:extLst>
          </p:cNvPr>
          <p:cNvSpPr/>
          <p:nvPr/>
        </p:nvSpPr>
        <p:spPr>
          <a:xfrm>
            <a:off x="2995558" y="2499765"/>
            <a:ext cx="304891"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07" name="Rectangle 106">
            <a:extLst>
              <a:ext uri="{FF2B5EF4-FFF2-40B4-BE49-F238E27FC236}">
                <a16:creationId xmlns:a16="http://schemas.microsoft.com/office/drawing/2014/main" id="{E524D421-547A-CC42-8952-AF0F568E1B97}"/>
              </a:ext>
            </a:extLst>
          </p:cNvPr>
          <p:cNvSpPr/>
          <p:nvPr/>
        </p:nvSpPr>
        <p:spPr>
          <a:xfrm>
            <a:off x="4513182" y="2155095"/>
            <a:ext cx="304891"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08" name="Rectangle 107">
            <a:extLst>
              <a:ext uri="{FF2B5EF4-FFF2-40B4-BE49-F238E27FC236}">
                <a16:creationId xmlns:a16="http://schemas.microsoft.com/office/drawing/2014/main" id="{EF38B5C1-3A18-E046-9CC2-FE9A7A125E9C}"/>
              </a:ext>
            </a:extLst>
          </p:cNvPr>
          <p:cNvSpPr/>
          <p:nvPr/>
        </p:nvSpPr>
        <p:spPr>
          <a:xfrm>
            <a:off x="5694669" y="2645953"/>
            <a:ext cx="304892"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09" name="Rectangle 108">
            <a:extLst>
              <a:ext uri="{FF2B5EF4-FFF2-40B4-BE49-F238E27FC236}">
                <a16:creationId xmlns:a16="http://schemas.microsoft.com/office/drawing/2014/main" id="{C1DCCDC2-8587-364C-8909-63032A3CD1C3}"/>
              </a:ext>
            </a:extLst>
          </p:cNvPr>
          <p:cNvSpPr/>
          <p:nvPr/>
        </p:nvSpPr>
        <p:spPr>
          <a:xfrm>
            <a:off x="5118804" y="3421068"/>
            <a:ext cx="304891"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11" name="Rectangle 110">
            <a:extLst>
              <a:ext uri="{FF2B5EF4-FFF2-40B4-BE49-F238E27FC236}">
                <a16:creationId xmlns:a16="http://schemas.microsoft.com/office/drawing/2014/main" id="{088303DE-2D0C-C044-BCE2-75CE2D1F23E7}"/>
              </a:ext>
            </a:extLst>
          </p:cNvPr>
          <p:cNvSpPr/>
          <p:nvPr/>
        </p:nvSpPr>
        <p:spPr>
          <a:xfrm>
            <a:off x="6638542" y="3252471"/>
            <a:ext cx="304891"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12" name="Rectangle 111">
            <a:extLst>
              <a:ext uri="{FF2B5EF4-FFF2-40B4-BE49-F238E27FC236}">
                <a16:creationId xmlns:a16="http://schemas.microsoft.com/office/drawing/2014/main" id="{3555AE83-3DAE-D740-A963-2FC82972C945}"/>
              </a:ext>
            </a:extLst>
          </p:cNvPr>
          <p:cNvSpPr/>
          <p:nvPr/>
        </p:nvSpPr>
        <p:spPr>
          <a:xfrm>
            <a:off x="2131389" y="2014900"/>
            <a:ext cx="304891"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16" name="Rectangle 115">
            <a:extLst>
              <a:ext uri="{FF2B5EF4-FFF2-40B4-BE49-F238E27FC236}">
                <a16:creationId xmlns:a16="http://schemas.microsoft.com/office/drawing/2014/main" id="{E96F59B2-DBAA-EC48-8C80-CB3BC0703BA5}"/>
              </a:ext>
            </a:extLst>
          </p:cNvPr>
          <p:cNvSpPr/>
          <p:nvPr/>
        </p:nvSpPr>
        <p:spPr>
          <a:xfrm>
            <a:off x="7592441" y="2551266"/>
            <a:ext cx="304891"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17" name="TextBox 116">
            <a:extLst>
              <a:ext uri="{FF2B5EF4-FFF2-40B4-BE49-F238E27FC236}">
                <a16:creationId xmlns:a16="http://schemas.microsoft.com/office/drawing/2014/main" id="{D95A0AAC-FF23-1E42-AB46-02C495CE6C9A}"/>
              </a:ext>
            </a:extLst>
          </p:cNvPr>
          <p:cNvSpPr txBox="1"/>
          <p:nvPr/>
        </p:nvSpPr>
        <p:spPr>
          <a:xfrm rot="20091645">
            <a:off x="3831691" y="1092186"/>
            <a:ext cx="1338828" cy="369332"/>
          </a:xfrm>
          <a:prstGeom prst="rect">
            <a:avLst/>
          </a:prstGeom>
          <a:solidFill>
            <a:schemeClr val="bg1"/>
          </a:solidFill>
          <a:ln>
            <a:solidFill>
              <a:srgbClr val="FF0000"/>
            </a:solidFill>
          </a:ln>
        </p:spPr>
        <p:txBody>
          <a:bodyPr wrap="none" rtlCol="0">
            <a:spAutoFit/>
          </a:bodyPr>
          <a:lstStyle/>
          <a:p>
            <a:r>
              <a:rPr lang="en-US" dirty="0">
                <a:solidFill>
                  <a:srgbClr val="FF0000"/>
                </a:solidFill>
                <a:latin typeface="Stencil" pitchFamily="82" charset="77"/>
              </a:rPr>
              <a:t>Too slow!</a:t>
            </a:r>
          </a:p>
        </p:txBody>
      </p:sp>
      <p:sp>
        <p:nvSpPr>
          <p:cNvPr id="118" name="TextBox 117">
            <a:extLst>
              <a:ext uri="{FF2B5EF4-FFF2-40B4-BE49-F238E27FC236}">
                <a16:creationId xmlns:a16="http://schemas.microsoft.com/office/drawing/2014/main" id="{A78A2CF9-E7DC-AA48-A538-7C576818AD27}"/>
              </a:ext>
            </a:extLst>
          </p:cNvPr>
          <p:cNvSpPr txBox="1"/>
          <p:nvPr/>
        </p:nvSpPr>
        <p:spPr>
          <a:xfrm rot="20091645">
            <a:off x="7007084" y="976824"/>
            <a:ext cx="1398140" cy="369332"/>
          </a:xfrm>
          <a:prstGeom prst="rect">
            <a:avLst/>
          </a:prstGeom>
          <a:solidFill>
            <a:schemeClr val="bg1"/>
          </a:solidFill>
          <a:ln>
            <a:solidFill>
              <a:srgbClr val="FF0000"/>
            </a:solidFill>
          </a:ln>
        </p:spPr>
        <p:txBody>
          <a:bodyPr wrap="none" rtlCol="0">
            <a:spAutoFit/>
          </a:bodyPr>
          <a:lstStyle/>
          <a:p>
            <a:r>
              <a:rPr lang="en-US" dirty="0">
                <a:solidFill>
                  <a:srgbClr val="FF0000"/>
                </a:solidFill>
                <a:latin typeface="Stencil" pitchFamily="82" charset="77"/>
              </a:rPr>
              <a:t>Unstable!</a:t>
            </a:r>
          </a:p>
        </p:txBody>
      </p:sp>
      <p:sp>
        <p:nvSpPr>
          <p:cNvPr id="119" name="TextBox 118">
            <a:extLst>
              <a:ext uri="{FF2B5EF4-FFF2-40B4-BE49-F238E27FC236}">
                <a16:creationId xmlns:a16="http://schemas.microsoft.com/office/drawing/2014/main" id="{BC937F83-22E6-E847-93CA-42BF3E323B54}"/>
              </a:ext>
            </a:extLst>
          </p:cNvPr>
          <p:cNvSpPr txBox="1"/>
          <p:nvPr/>
        </p:nvSpPr>
        <p:spPr>
          <a:xfrm rot="20091645">
            <a:off x="363157" y="1315386"/>
            <a:ext cx="1963999" cy="369332"/>
          </a:xfrm>
          <a:prstGeom prst="rect">
            <a:avLst/>
          </a:prstGeom>
          <a:solidFill>
            <a:schemeClr val="bg1"/>
          </a:solidFill>
          <a:ln>
            <a:solidFill>
              <a:srgbClr val="FF0000"/>
            </a:solidFill>
          </a:ln>
        </p:spPr>
        <p:txBody>
          <a:bodyPr wrap="none" rtlCol="0">
            <a:spAutoFit/>
          </a:bodyPr>
          <a:lstStyle/>
          <a:p>
            <a:r>
              <a:rPr lang="en-US" dirty="0">
                <a:solidFill>
                  <a:srgbClr val="FF0000"/>
                </a:solidFill>
                <a:latin typeface="Stencil" pitchFamily="82" charset="77"/>
              </a:rPr>
              <a:t>Too Expensive!</a:t>
            </a:r>
          </a:p>
        </p:txBody>
      </p:sp>
      <p:sp>
        <p:nvSpPr>
          <p:cNvPr id="120" name="TextBox 119">
            <a:extLst>
              <a:ext uri="{FF2B5EF4-FFF2-40B4-BE49-F238E27FC236}">
                <a16:creationId xmlns:a16="http://schemas.microsoft.com/office/drawing/2014/main" id="{5E69ACA7-3A47-6045-A128-0FAF85BD1871}"/>
              </a:ext>
            </a:extLst>
          </p:cNvPr>
          <p:cNvSpPr txBox="1"/>
          <p:nvPr/>
        </p:nvSpPr>
        <p:spPr>
          <a:xfrm>
            <a:off x="4389326" y="2679146"/>
            <a:ext cx="351378" cy="369332"/>
          </a:xfrm>
          <a:prstGeom prst="rect">
            <a:avLst/>
          </a:prstGeom>
          <a:noFill/>
        </p:spPr>
        <p:txBody>
          <a:bodyPr wrap="none" rtlCol="0">
            <a:spAutoFit/>
          </a:bodyPr>
          <a:lstStyle/>
          <a:p>
            <a:r>
              <a:rPr lang="en-US" b="1" dirty="0">
                <a:solidFill>
                  <a:srgbClr val="1240C7"/>
                </a:solidFill>
              </a:rPr>
              <a:t>R</a:t>
            </a:r>
          </a:p>
        </p:txBody>
      </p:sp>
    </p:spTree>
    <p:extLst>
      <p:ext uri="{BB962C8B-B14F-4D97-AF65-F5344CB8AC3E}">
        <p14:creationId xmlns:p14="http://schemas.microsoft.com/office/powerpoint/2010/main" val="272106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2"/>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11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1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1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1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1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11"/>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9" grpId="0"/>
      <p:bldP spid="10" grpId="0"/>
      <p:bldP spid="11" grpId="0"/>
      <p:bldP spid="13" grpId="0"/>
      <p:bldP spid="14" grpId="0"/>
      <p:bldP spid="16" grpId="0" animBg="1"/>
      <p:bldP spid="17" grpId="0" animBg="1"/>
      <p:bldP spid="18" grpId="0" animBg="1"/>
      <p:bldP spid="20" grpId="0"/>
      <p:bldP spid="23" grpId="0" animBg="1"/>
      <p:bldP spid="24" grpId="0"/>
      <p:bldP spid="25" grpId="0"/>
      <p:bldP spid="26" grpId="0" animBg="1"/>
      <p:bldP spid="27" grpId="0" animBg="1"/>
      <p:bldP spid="28" grpId="0" animBg="1"/>
      <p:bldP spid="30" grpId="0" animBg="1"/>
      <p:bldP spid="31" grpId="0" animBg="1"/>
      <p:bldP spid="32" grpId="0" animBg="1"/>
      <p:bldP spid="33" grpId="0"/>
      <p:bldP spid="103" grpId="0"/>
      <p:bldP spid="104" grpId="0"/>
      <p:bldP spid="105" grpId="0"/>
      <p:bldP spid="106" grpId="0"/>
      <p:bldP spid="107" grpId="0"/>
      <p:bldP spid="108" grpId="0"/>
      <p:bldP spid="109" grpId="0"/>
      <p:bldP spid="111" grpId="0"/>
      <p:bldP spid="112" grpId="0"/>
      <p:bldP spid="116" grpId="0"/>
      <p:bldP spid="116" grpId="1"/>
      <p:bldP spid="117" grpId="0" animBg="1"/>
      <p:bldP spid="118" grpId="0" animBg="1"/>
      <p:bldP spid="119" grpId="0" animBg="1"/>
      <p:bldP spid="1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Oval 114">
            <a:extLst>
              <a:ext uri="{FF2B5EF4-FFF2-40B4-BE49-F238E27FC236}">
                <a16:creationId xmlns:a16="http://schemas.microsoft.com/office/drawing/2014/main" id="{B322924E-6399-C645-8FB5-BC15062FBB77}"/>
              </a:ext>
            </a:extLst>
          </p:cNvPr>
          <p:cNvSpPr/>
          <p:nvPr/>
        </p:nvSpPr>
        <p:spPr>
          <a:xfrm>
            <a:off x="2579564" y="1661847"/>
            <a:ext cx="4066583" cy="2680963"/>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sz="3200" dirty="0"/>
              <a:t>System dynamics: ST3 software delivery</a:t>
            </a:r>
          </a:p>
        </p:txBody>
      </p:sp>
      <p:sp>
        <p:nvSpPr>
          <p:cNvPr id="9" name="TextBox 8">
            <a:extLst>
              <a:ext uri="{FF2B5EF4-FFF2-40B4-BE49-F238E27FC236}">
                <a16:creationId xmlns:a16="http://schemas.microsoft.com/office/drawing/2014/main" id="{A9C182FF-E033-7643-816B-336527C1AAD7}"/>
              </a:ext>
            </a:extLst>
          </p:cNvPr>
          <p:cNvSpPr txBox="1"/>
          <p:nvPr/>
        </p:nvSpPr>
        <p:spPr>
          <a:xfrm>
            <a:off x="2505135" y="2843085"/>
            <a:ext cx="977774" cy="400110"/>
          </a:xfrm>
          <a:prstGeom prst="rect">
            <a:avLst/>
          </a:prstGeom>
          <a:noFill/>
        </p:spPr>
        <p:txBody>
          <a:bodyPr wrap="square" rtlCol="0">
            <a:spAutoFit/>
          </a:bodyPr>
          <a:lstStyle/>
          <a:p>
            <a:pPr algn="ctr"/>
            <a:r>
              <a:rPr lang="en-US" sz="1000" dirty="0"/>
              <a:t>Features in Release</a:t>
            </a:r>
          </a:p>
        </p:txBody>
      </p:sp>
      <p:sp>
        <p:nvSpPr>
          <p:cNvPr id="10" name="TextBox 9">
            <a:extLst>
              <a:ext uri="{FF2B5EF4-FFF2-40B4-BE49-F238E27FC236}">
                <a16:creationId xmlns:a16="http://schemas.microsoft.com/office/drawing/2014/main" id="{BE74CC90-D8DF-B34A-AC09-4CB91CC021FC}"/>
              </a:ext>
            </a:extLst>
          </p:cNvPr>
          <p:cNvSpPr txBox="1"/>
          <p:nvPr/>
        </p:nvSpPr>
        <p:spPr>
          <a:xfrm>
            <a:off x="5140585" y="2266343"/>
            <a:ext cx="977774" cy="400110"/>
          </a:xfrm>
          <a:prstGeom prst="rect">
            <a:avLst/>
          </a:prstGeom>
          <a:noFill/>
        </p:spPr>
        <p:txBody>
          <a:bodyPr wrap="square" rtlCol="0">
            <a:spAutoFit/>
          </a:bodyPr>
          <a:lstStyle/>
          <a:p>
            <a:pPr algn="ctr"/>
            <a:r>
              <a:rPr lang="en-US" sz="1000" dirty="0"/>
              <a:t>Release Failure Rate</a:t>
            </a:r>
          </a:p>
        </p:txBody>
      </p:sp>
      <p:sp>
        <p:nvSpPr>
          <p:cNvPr id="11" name="TextBox 10">
            <a:extLst>
              <a:ext uri="{FF2B5EF4-FFF2-40B4-BE49-F238E27FC236}">
                <a16:creationId xmlns:a16="http://schemas.microsoft.com/office/drawing/2014/main" id="{BD22E104-E194-8846-BFA6-6ED0BDA27720}"/>
              </a:ext>
            </a:extLst>
          </p:cNvPr>
          <p:cNvSpPr txBox="1"/>
          <p:nvPr/>
        </p:nvSpPr>
        <p:spPr>
          <a:xfrm>
            <a:off x="3062012" y="2201355"/>
            <a:ext cx="977774" cy="400110"/>
          </a:xfrm>
          <a:prstGeom prst="rect">
            <a:avLst/>
          </a:prstGeom>
          <a:noFill/>
        </p:spPr>
        <p:txBody>
          <a:bodyPr wrap="square" rtlCol="0">
            <a:spAutoFit/>
          </a:bodyPr>
          <a:lstStyle/>
          <a:p>
            <a:pPr algn="ctr"/>
            <a:r>
              <a:rPr lang="en-US" sz="1000" dirty="0"/>
              <a:t>Release Complexity</a:t>
            </a:r>
          </a:p>
        </p:txBody>
      </p:sp>
      <p:sp>
        <p:nvSpPr>
          <p:cNvPr id="13" name="TextBox 12">
            <a:extLst>
              <a:ext uri="{FF2B5EF4-FFF2-40B4-BE49-F238E27FC236}">
                <a16:creationId xmlns:a16="http://schemas.microsoft.com/office/drawing/2014/main" id="{FBFAA16B-9C50-3A49-BE71-6BDC05B2F3E0}"/>
              </a:ext>
            </a:extLst>
          </p:cNvPr>
          <p:cNvSpPr txBox="1"/>
          <p:nvPr/>
        </p:nvSpPr>
        <p:spPr>
          <a:xfrm>
            <a:off x="5011849" y="3089003"/>
            <a:ext cx="1505893" cy="400110"/>
          </a:xfrm>
          <a:prstGeom prst="rect">
            <a:avLst/>
          </a:prstGeom>
          <a:noFill/>
        </p:spPr>
        <p:txBody>
          <a:bodyPr wrap="square" rtlCol="0">
            <a:spAutoFit/>
          </a:bodyPr>
          <a:lstStyle/>
          <a:p>
            <a:pPr algn="ctr"/>
            <a:r>
              <a:rPr lang="en-US" sz="1000" dirty="0"/>
              <a:t>Pressure to reduce release size</a:t>
            </a:r>
          </a:p>
        </p:txBody>
      </p:sp>
      <p:sp>
        <p:nvSpPr>
          <p:cNvPr id="14" name="TextBox 13">
            <a:extLst>
              <a:ext uri="{FF2B5EF4-FFF2-40B4-BE49-F238E27FC236}">
                <a16:creationId xmlns:a16="http://schemas.microsoft.com/office/drawing/2014/main" id="{F9E89C3A-F60A-974D-BFDA-3266FDF8268F}"/>
              </a:ext>
            </a:extLst>
          </p:cNvPr>
          <p:cNvSpPr txBox="1"/>
          <p:nvPr/>
        </p:nvSpPr>
        <p:spPr>
          <a:xfrm>
            <a:off x="4229400" y="3738597"/>
            <a:ext cx="987980" cy="400110"/>
          </a:xfrm>
          <a:prstGeom prst="rect">
            <a:avLst/>
          </a:prstGeom>
          <a:noFill/>
        </p:spPr>
        <p:txBody>
          <a:bodyPr wrap="square" rtlCol="0">
            <a:spAutoFit/>
          </a:bodyPr>
          <a:lstStyle/>
          <a:p>
            <a:pPr algn="ctr"/>
            <a:r>
              <a:rPr lang="en-US" sz="1000" dirty="0"/>
              <a:t>Release Size Assessment</a:t>
            </a:r>
          </a:p>
        </p:txBody>
      </p:sp>
      <p:sp>
        <p:nvSpPr>
          <p:cNvPr id="16" name="TextBox 15">
            <a:extLst>
              <a:ext uri="{FF2B5EF4-FFF2-40B4-BE49-F238E27FC236}">
                <a16:creationId xmlns:a16="http://schemas.microsoft.com/office/drawing/2014/main" id="{D4A1B0F5-B36D-F244-B73F-30FB55724D3E}"/>
              </a:ext>
            </a:extLst>
          </p:cNvPr>
          <p:cNvSpPr txBox="1"/>
          <p:nvPr/>
        </p:nvSpPr>
        <p:spPr>
          <a:xfrm>
            <a:off x="5789505" y="1348116"/>
            <a:ext cx="1005840" cy="400110"/>
          </a:xfrm>
          <a:prstGeom prst="rect">
            <a:avLst/>
          </a:prstGeom>
          <a:noFill/>
          <a:ln>
            <a:solidFill>
              <a:schemeClr val="tx1"/>
            </a:solidFill>
          </a:ln>
        </p:spPr>
        <p:txBody>
          <a:bodyPr wrap="square" rtlCol="0" anchor="ctr">
            <a:spAutoFit/>
          </a:bodyPr>
          <a:lstStyle/>
          <a:p>
            <a:pPr algn="ctr"/>
            <a:r>
              <a:rPr lang="en-US" sz="1000" dirty="0"/>
              <a:t>Features in Production</a:t>
            </a:r>
          </a:p>
        </p:txBody>
      </p:sp>
      <p:sp>
        <p:nvSpPr>
          <p:cNvPr id="17" name="TextBox 16">
            <a:extLst>
              <a:ext uri="{FF2B5EF4-FFF2-40B4-BE49-F238E27FC236}">
                <a16:creationId xmlns:a16="http://schemas.microsoft.com/office/drawing/2014/main" id="{A8EA8A50-9957-1E4A-958B-35BC895836D1}"/>
              </a:ext>
            </a:extLst>
          </p:cNvPr>
          <p:cNvSpPr txBox="1"/>
          <p:nvPr/>
        </p:nvSpPr>
        <p:spPr>
          <a:xfrm>
            <a:off x="2373934" y="1344098"/>
            <a:ext cx="1005840" cy="400110"/>
          </a:xfrm>
          <a:prstGeom prst="rect">
            <a:avLst/>
          </a:prstGeom>
          <a:noFill/>
          <a:ln>
            <a:solidFill>
              <a:schemeClr val="tx1"/>
            </a:solidFill>
          </a:ln>
        </p:spPr>
        <p:txBody>
          <a:bodyPr wrap="square" rtlCol="0" anchor="ctr">
            <a:spAutoFit/>
          </a:bodyPr>
          <a:lstStyle/>
          <a:p>
            <a:pPr algn="ctr"/>
            <a:r>
              <a:rPr lang="en-US" sz="1000" dirty="0"/>
              <a:t>Product Backlog</a:t>
            </a:r>
          </a:p>
        </p:txBody>
      </p:sp>
      <p:sp>
        <p:nvSpPr>
          <p:cNvPr id="18" name="Right Arrow 17">
            <a:extLst>
              <a:ext uri="{FF2B5EF4-FFF2-40B4-BE49-F238E27FC236}">
                <a16:creationId xmlns:a16="http://schemas.microsoft.com/office/drawing/2014/main" id="{CAE013DC-05B6-AB46-83AC-6AAF96BA77CD}"/>
              </a:ext>
            </a:extLst>
          </p:cNvPr>
          <p:cNvSpPr/>
          <p:nvPr/>
        </p:nvSpPr>
        <p:spPr>
          <a:xfrm>
            <a:off x="3379774" y="1426458"/>
            <a:ext cx="2409731" cy="2353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20" name="TextBox 19">
            <a:extLst>
              <a:ext uri="{FF2B5EF4-FFF2-40B4-BE49-F238E27FC236}">
                <a16:creationId xmlns:a16="http://schemas.microsoft.com/office/drawing/2014/main" id="{B39A89CE-78AE-0E47-943D-7B6B2A3E902B}"/>
              </a:ext>
            </a:extLst>
          </p:cNvPr>
          <p:cNvSpPr txBox="1"/>
          <p:nvPr/>
        </p:nvSpPr>
        <p:spPr>
          <a:xfrm>
            <a:off x="6556934" y="2540782"/>
            <a:ext cx="977774" cy="400110"/>
          </a:xfrm>
          <a:prstGeom prst="rect">
            <a:avLst/>
          </a:prstGeom>
          <a:noFill/>
        </p:spPr>
        <p:txBody>
          <a:bodyPr wrap="square" rtlCol="0">
            <a:spAutoFit/>
          </a:bodyPr>
          <a:lstStyle/>
          <a:p>
            <a:pPr algn="ctr"/>
            <a:r>
              <a:rPr lang="en-US" sz="1000" dirty="0"/>
              <a:t>Customer Satisfaction</a:t>
            </a:r>
          </a:p>
        </p:txBody>
      </p:sp>
      <p:sp>
        <p:nvSpPr>
          <p:cNvPr id="23" name="Oval 22">
            <a:extLst>
              <a:ext uri="{FF2B5EF4-FFF2-40B4-BE49-F238E27FC236}">
                <a16:creationId xmlns:a16="http://schemas.microsoft.com/office/drawing/2014/main" id="{AE278618-D64D-864F-A729-6FAD28FC53C7}"/>
              </a:ext>
            </a:extLst>
          </p:cNvPr>
          <p:cNvSpPr/>
          <p:nvPr/>
        </p:nvSpPr>
        <p:spPr>
          <a:xfrm>
            <a:off x="4356039" y="1315553"/>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D473E1C-F6B9-A244-8EB1-01645DEB4934}"/>
              </a:ext>
            </a:extLst>
          </p:cNvPr>
          <p:cNvSpPr txBox="1"/>
          <p:nvPr/>
        </p:nvSpPr>
        <p:spPr>
          <a:xfrm>
            <a:off x="4095752" y="1782641"/>
            <a:ext cx="977774" cy="400110"/>
          </a:xfrm>
          <a:prstGeom prst="rect">
            <a:avLst/>
          </a:prstGeom>
          <a:noFill/>
        </p:spPr>
        <p:txBody>
          <a:bodyPr wrap="square" rtlCol="0">
            <a:spAutoFit/>
          </a:bodyPr>
          <a:lstStyle/>
          <a:p>
            <a:pPr algn="ctr"/>
            <a:r>
              <a:rPr lang="en-US" sz="1000" dirty="0"/>
              <a:t>Production Releases</a:t>
            </a:r>
          </a:p>
        </p:txBody>
      </p:sp>
      <p:sp>
        <p:nvSpPr>
          <p:cNvPr id="25" name="TextBox 24">
            <a:extLst>
              <a:ext uri="{FF2B5EF4-FFF2-40B4-BE49-F238E27FC236}">
                <a16:creationId xmlns:a16="http://schemas.microsoft.com/office/drawing/2014/main" id="{F0B7EA2F-43D8-6B49-A5D7-4181F91D21F4}"/>
              </a:ext>
            </a:extLst>
          </p:cNvPr>
          <p:cNvSpPr txBox="1"/>
          <p:nvPr/>
        </p:nvSpPr>
        <p:spPr>
          <a:xfrm>
            <a:off x="6970692" y="3538840"/>
            <a:ext cx="1505893" cy="400110"/>
          </a:xfrm>
          <a:prstGeom prst="rect">
            <a:avLst/>
          </a:prstGeom>
          <a:noFill/>
        </p:spPr>
        <p:txBody>
          <a:bodyPr wrap="square" rtlCol="0">
            <a:spAutoFit/>
          </a:bodyPr>
          <a:lstStyle/>
          <a:p>
            <a:pPr algn="ctr"/>
            <a:r>
              <a:rPr lang="en-US" sz="1000" dirty="0"/>
              <a:t>Lack of Trust in </a:t>
            </a:r>
            <a:r>
              <a:rPr lang="en-US" sz="1000" b="1" dirty="0"/>
              <a:t>Big</a:t>
            </a:r>
            <a:r>
              <a:rPr lang="en-US" sz="1000" dirty="0"/>
              <a:t> Production Changes</a:t>
            </a:r>
          </a:p>
        </p:txBody>
      </p:sp>
      <p:sp>
        <p:nvSpPr>
          <p:cNvPr id="26" name="TextBox 25">
            <a:extLst>
              <a:ext uri="{FF2B5EF4-FFF2-40B4-BE49-F238E27FC236}">
                <a16:creationId xmlns:a16="http://schemas.microsoft.com/office/drawing/2014/main" id="{868960D5-2839-8B42-BCDE-64D359E5CD7B}"/>
              </a:ext>
            </a:extLst>
          </p:cNvPr>
          <p:cNvSpPr txBox="1"/>
          <p:nvPr/>
        </p:nvSpPr>
        <p:spPr>
          <a:xfrm>
            <a:off x="879207" y="1352561"/>
            <a:ext cx="1005840" cy="400110"/>
          </a:xfrm>
          <a:prstGeom prst="rect">
            <a:avLst/>
          </a:prstGeom>
          <a:noFill/>
          <a:ln>
            <a:solidFill>
              <a:schemeClr val="tx1"/>
            </a:solidFill>
          </a:ln>
        </p:spPr>
        <p:txBody>
          <a:bodyPr wrap="square" rtlCol="0" anchor="ctr">
            <a:spAutoFit/>
          </a:bodyPr>
          <a:lstStyle/>
          <a:p>
            <a:pPr algn="ctr"/>
            <a:r>
              <a:rPr lang="en-US" sz="1000" dirty="0"/>
              <a:t>Operating Costs</a:t>
            </a:r>
          </a:p>
        </p:txBody>
      </p:sp>
      <p:sp>
        <p:nvSpPr>
          <p:cNvPr id="27" name="TextBox 26">
            <a:extLst>
              <a:ext uri="{FF2B5EF4-FFF2-40B4-BE49-F238E27FC236}">
                <a16:creationId xmlns:a16="http://schemas.microsoft.com/office/drawing/2014/main" id="{44621EFB-4B5D-0C48-80AE-6B46FAB92929}"/>
              </a:ext>
            </a:extLst>
          </p:cNvPr>
          <p:cNvSpPr txBox="1"/>
          <p:nvPr/>
        </p:nvSpPr>
        <p:spPr>
          <a:xfrm>
            <a:off x="7284231" y="1321914"/>
            <a:ext cx="1005840" cy="400110"/>
          </a:xfrm>
          <a:prstGeom prst="rect">
            <a:avLst/>
          </a:prstGeom>
          <a:noFill/>
          <a:ln>
            <a:solidFill>
              <a:schemeClr val="tx1"/>
            </a:solidFill>
          </a:ln>
        </p:spPr>
        <p:txBody>
          <a:bodyPr wrap="square" rtlCol="0" anchor="ctr">
            <a:spAutoFit/>
          </a:bodyPr>
          <a:lstStyle/>
          <a:p>
            <a:pPr algn="ctr"/>
            <a:r>
              <a:rPr lang="en-US" sz="1000" dirty="0"/>
              <a:t>Product Revenue</a:t>
            </a:r>
          </a:p>
        </p:txBody>
      </p:sp>
      <p:sp>
        <p:nvSpPr>
          <p:cNvPr id="28" name="TextBox 27">
            <a:extLst>
              <a:ext uri="{FF2B5EF4-FFF2-40B4-BE49-F238E27FC236}">
                <a16:creationId xmlns:a16="http://schemas.microsoft.com/office/drawing/2014/main" id="{D5E1915B-1CC3-CF48-A1B4-D8159ED90564}"/>
              </a:ext>
            </a:extLst>
          </p:cNvPr>
          <p:cNvSpPr txBox="1"/>
          <p:nvPr/>
        </p:nvSpPr>
        <p:spPr>
          <a:xfrm>
            <a:off x="879207" y="2042288"/>
            <a:ext cx="1005840" cy="400110"/>
          </a:xfrm>
          <a:prstGeom prst="rect">
            <a:avLst/>
          </a:prstGeom>
          <a:noFill/>
          <a:ln>
            <a:solidFill>
              <a:schemeClr val="tx1"/>
            </a:solidFill>
          </a:ln>
        </p:spPr>
        <p:txBody>
          <a:bodyPr wrap="square" rtlCol="0" anchor="ctr">
            <a:spAutoFit/>
          </a:bodyPr>
          <a:lstStyle/>
          <a:p>
            <a:pPr algn="ctr"/>
            <a:r>
              <a:rPr lang="en-US" sz="1000" dirty="0"/>
              <a:t>Cost per Feature</a:t>
            </a:r>
          </a:p>
        </p:txBody>
      </p:sp>
      <p:sp>
        <p:nvSpPr>
          <p:cNvPr id="30" name="TextBox 29">
            <a:extLst>
              <a:ext uri="{FF2B5EF4-FFF2-40B4-BE49-F238E27FC236}">
                <a16:creationId xmlns:a16="http://schemas.microsoft.com/office/drawing/2014/main" id="{E8CEBAD9-9594-C143-8BDD-51F24F4E5337}"/>
              </a:ext>
            </a:extLst>
          </p:cNvPr>
          <p:cNvSpPr txBox="1"/>
          <p:nvPr/>
        </p:nvSpPr>
        <p:spPr>
          <a:xfrm>
            <a:off x="7295398" y="2042288"/>
            <a:ext cx="1005840" cy="400110"/>
          </a:xfrm>
          <a:prstGeom prst="rect">
            <a:avLst/>
          </a:prstGeom>
          <a:noFill/>
          <a:ln>
            <a:solidFill>
              <a:schemeClr val="tx1"/>
            </a:solidFill>
          </a:ln>
        </p:spPr>
        <p:txBody>
          <a:bodyPr wrap="square" rtlCol="0" anchor="ctr">
            <a:spAutoFit/>
          </a:bodyPr>
          <a:lstStyle/>
          <a:p>
            <a:pPr algn="ctr"/>
            <a:r>
              <a:rPr lang="en-US" sz="1000" dirty="0"/>
              <a:t>Active Monthly Users</a:t>
            </a:r>
          </a:p>
        </p:txBody>
      </p:sp>
      <p:sp>
        <p:nvSpPr>
          <p:cNvPr id="31" name="Up Arrow 30">
            <a:extLst>
              <a:ext uri="{FF2B5EF4-FFF2-40B4-BE49-F238E27FC236}">
                <a16:creationId xmlns:a16="http://schemas.microsoft.com/office/drawing/2014/main" id="{1DD6D2DC-7D11-3C49-83F6-CA9513382D8C}"/>
              </a:ext>
            </a:extLst>
          </p:cNvPr>
          <p:cNvSpPr/>
          <p:nvPr/>
        </p:nvSpPr>
        <p:spPr>
          <a:xfrm>
            <a:off x="1269561" y="1744209"/>
            <a:ext cx="225131" cy="29808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Up Arrow 31">
            <a:extLst>
              <a:ext uri="{FF2B5EF4-FFF2-40B4-BE49-F238E27FC236}">
                <a16:creationId xmlns:a16="http://schemas.microsoft.com/office/drawing/2014/main" id="{B847DF07-3E74-1C4D-8143-740B3A3C7C89}"/>
              </a:ext>
            </a:extLst>
          </p:cNvPr>
          <p:cNvSpPr/>
          <p:nvPr/>
        </p:nvSpPr>
        <p:spPr>
          <a:xfrm>
            <a:off x="7685752" y="1732026"/>
            <a:ext cx="225131" cy="29808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1750501-7FB6-2345-B1F1-2F5FE14F556D}"/>
              </a:ext>
            </a:extLst>
          </p:cNvPr>
          <p:cNvSpPr txBox="1"/>
          <p:nvPr/>
        </p:nvSpPr>
        <p:spPr>
          <a:xfrm>
            <a:off x="3026051" y="3528439"/>
            <a:ext cx="853131" cy="400110"/>
          </a:xfrm>
          <a:prstGeom prst="rect">
            <a:avLst/>
          </a:prstGeom>
          <a:noFill/>
          <a:ln>
            <a:noFill/>
          </a:ln>
        </p:spPr>
        <p:txBody>
          <a:bodyPr wrap="square" rtlCol="0">
            <a:spAutoFit/>
          </a:bodyPr>
          <a:lstStyle/>
          <a:p>
            <a:pPr algn="ctr"/>
            <a:r>
              <a:rPr lang="en-US" sz="1000" dirty="0"/>
              <a:t>Release Frequency</a:t>
            </a:r>
          </a:p>
        </p:txBody>
      </p:sp>
      <p:sp>
        <p:nvSpPr>
          <p:cNvPr id="45" name="Freeform 44">
            <a:extLst>
              <a:ext uri="{FF2B5EF4-FFF2-40B4-BE49-F238E27FC236}">
                <a16:creationId xmlns:a16="http://schemas.microsoft.com/office/drawing/2014/main" id="{D754646B-6C71-9C4B-B878-310A8D318E09}"/>
              </a:ext>
            </a:extLst>
          </p:cNvPr>
          <p:cNvSpPr/>
          <p:nvPr/>
        </p:nvSpPr>
        <p:spPr>
          <a:xfrm>
            <a:off x="4758718" y="1455524"/>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sp>
        <p:nvSpPr>
          <p:cNvPr id="47" name="Freeform 46">
            <a:extLst>
              <a:ext uri="{FF2B5EF4-FFF2-40B4-BE49-F238E27FC236}">
                <a16:creationId xmlns:a16="http://schemas.microsoft.com/office/drawing/2014/main" id="{50953B48-6EC2-C44A-95E4-B9C8C2C1E700}"/>
              </a:ext>
            </a:extLst>
          </p:cNvPr>
          <p:cNvSpPr/>
          <p:nvPr/>
        </p:nvSpPr>
        <p:spPr>
          <a:xfrm>
            <a:off x="5366578" y="3326325"/>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sp>
        <p:nvSpPr>
          <p:cNvPr id="49" name="Freeform 48">
            <a:extLst>
              <a:ext uri="{FF2B5EF4-FFF2-40B4-BE49-F238E27FC236}">
                <a16:creationId xmlns:a16="http://schemas.microsoft.com/office/drawing/2014/main" id="{B0755DBB-05AD-064B-83AC-590D38FBBF3E}"/>
              </a:ext>
            </a:extLst>
          </p:cNvPr>
          <p:cNvSpPr/>
          <p:nvPr/>
        </p:nvSpPr>
        <p:spPr>
          <a:xfrm>
            <a:off x="3775179" y="4482543"/>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sp>
        <p:nvSpPr>
          <p:cNvPr id="51" name="Freeform 50">
            <a:extLst>
              <a:ext uri="{FF2B5EF4-FFF2-40B4-BE49-F238E27FC236}">
                <a16:creationId xmlns:a16="http://schemas.microsoft.com/office/drawing/2014/main" id="{9891FED7-0E42-B04D-ACC2-1CCC583C5E18}"/>
              </a:ext>
            </a:extLst>
          </p:cNvPr>
          <p:cNvSpPr/>
          <p:nvPr/>
        </p:nvSpPr>
        <p:spPr>
          <a:xfrm>
            <a:off x="2183781" y="3326325"/>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sp>
        <p:nvSpPr>
          <p:cNvPr id="53" name="Freeform 52">
            <a:extLst>
              <a:ext uri="{FF2B5EF4-FFF2-40B4-BE49-F238E27FC236}">
                <a16:creationId xmlns:a16="http://schemas.microsoft.com/office/drawing/2014/main" id="{7398E94C-4E7E-1F48-84C7-98E36852A9BC}"/>
              </a:ext>
            </a:extLst>
          </p:cNvPr>
          <p:cNvSpPr/>
          <p:nvPr/>
        </p:nvSpPr>
        <p:spPr>
          <a:xfrm>
            <a:off x="2791641" y="1455524"/>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cxnSp>
        <p:nvCxnSpPr>
          <p:cNvPr id="62" name="Straight Arrow Connector 61">
            <a:extLst>
              <a:ext uri="{FF2B5EF4-FFF2-40B4-BE49-F238E27FC236}">
                <a16:creationId xmlns:a16="http://schemas.microsoft.com/office/drawing/2014/main" id="{BF32458C-B50D-1142-9A85-FCA58D103A38}"/>
              </a:ext>
            </a:extLst>
          </p:cNvPr>
          <p:cNvCxnSpPr>
            <a:cxnSpLocks/>
            <a:stCxn id="14" idx="1"/>
            <a:endCxn id="33" idx="3"/>
          </p:cNvCxnSpPr>
          <p:nvPr/>
        </p:nvCxnSpPr>
        <p:spPr>
          <a:xfrm flipH="1" flipV="1">
            <a:off x="3879182" y="3728494"/>
            <a:ext cx="350218" cy="2101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EF8CC2AD-09D8-0F47-9CE4-4D445EC8781D}"/>
              </a:ext>
            </a:extLst>
          </p:cNvPr>
          <p:cNvCxnSpPr>
            <a:cxnSpLocks/>
            <a:stCxn id="33" idx="0"/>
            <a:endCxn id="9" idx="2"/>
          </p:cNvCxnSpPr>
          <p:nvPr/>
        </p:nvCxnSpPr>
        <p:spPr>
          <a:xfrm flipH="1" flipV="1">
            <a:off x="2994022" y="3243195"/>
            <a:ext cx="458595" cy="28524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F6A1343B-07A2-2C40-9589-1D69FC0EA076}"/>
              </a:ext>
            </a:extLst>
          </p:cNvPr>
          <p:cNvCxnSpPr>
            <a:cxnSpLocks/>
            <a:stCxn id="9" idx="0"/>
            <a:endCxn id="11" idx="2"/>
          </p:cNvCxnSpPr>
          <p:nvPr/>
        </p:nvCxnSpPr>
        <p:spPr>
          <a:xfrm flipV="1">
            <a:off x="2994022" y="2601465"/>
            <a:ext cx="556877" cy="2416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98D4B447-250B-5A4E-8554-1EB52857244D}"/>
              </a:ext>
            </a:extLst>
          </p:cNvPr>
          <p:cNvCxnSpPr>
            <a:cxnSpLocks/>
            <a:stCxn id="11" idx="3"/>
            <a:endCxn id="10" idx="1"/>
          </p:cNvCxnSpPr>
          <p:nvPr/>
        </p:nvCxnSpPr>
        <p:spPr>
          <a:xfrm>
            <a:off x="4039786" y="2401410"/>
            <a:ext cx="1100799" cy="649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5BF95FC7-6E93-B841-9AD4-EEF6BE80520B}"/>
              </a:ext>
            </a:extLst>
          </p:cNvPr>
          <p:cNvCxnSpPr>
            <a:cxnSpLocks/>
            <a:stCxn id="10" idx="2"/>
            <a:endCxn id="13" idx="0"/>
          </p:cNvCxnSpPr>
          <p:nvPr/>
        </p:nvCxnSpPr>
        <p:spPr>
          <a:xfrm>
            <a:off x="5629472" y="2666453"/>
            <a:ext cx="135324" cy="42255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DDC6F839-B82F-A14E-A559-EF67CE839D98}"/>
              </a:ext>
            </a:extLst>
          </p:cNvPr>
          <p:cNvCxnSpPr>
            <a:cxnSpLocks/>
            <a:stCxn id="13" idx="2"/>
            <a:endCxn id="14" idx="3"/>
          </p:cNvCxnSpPr>
          <p:nvPr/>
        </p:nvCxnSpPr>
        <p:spPr>
          <a:xfrm flipH="1">
            <a:off x="5217380" y="3489113"/>
            <a:ext cx="547416" cy="4495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3808843E-9632-414C-A935-9F50D540F3F9}"/>
              </a:ext>
            </a:extLst>
          </p:cNvPr>
          <p:cNvCxnSpPr>
            <a:cxnSpLocks/>
            <a:stCxn id="25" idx="1"/>
          </p:cNvCxnSpPr>
          <p:nvPr/>
        </p:nvCxnSpPr>
        <p:spPr>
          <a:xfrm flipH="1" flipV="1">
            <a:off x="6279502" y="3326325"/>
            <a:ext cx="691190" cy="41257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8CA666B7-9ECE-E843-8F31-51747710417D}"/>
              </a:ext>
            </a:extLst>
          </p:cNvPr>
          <p:cNvCxnSpPr>
            <a:cxnSpLocks/>
            <a:stCxn id="11" idx="1"/>
            <a:endCxn id="28" idx="3"/>
          </p:cNvCxnSpPr>
          <p:nvPr/>
        </p:nvCxnSpPr>
        <p:spPr>
          <a:xfrm flipH="1" flipV="1">
            <a:off x="1885047" y="2242343"/>
            <a:ext cx="1176965" cy="15906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C16A45F5-48F4-2C42-BAB7-10ED399C37E8}"/>
              </a:ext>
            </a:extLst>
          </p:cNvPr>
          <p:cNvCxnSpPr>
            <a:cxnSpLocks/>
            <a:stCxn id="10" idx="3"/>
          </p:cNvCxnSpPr>
          <p:nvPr/>
        </p:nvCxnSpPr>
        <p:spPr>
          <a:xfrm>
            <a:off x="6118359" y="2466398"/>
            <a:ext cx="527788" cy="2744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EEDF8A26-CBC5-AB45-A7F9-11469A1C1DD9}"/>
              </a:ext>
            </a:extLst>
          </p:cNvPr>
          <p:cNvCxnSpPr>
            <a:cxnSpLocks/>
            <a:stCxn id="20" idx="3"/>
            <a:endCxn id="30" idx="2"/>
          </p:cNvCxnSpPr>
          <p:nvPr/>
        </p:nvCxnSpPr>
        <p:spPr>
          <a:xfrm flipV="1">
            <a:off x="7534708" y="2442398"/>
            <a:ext cx="263610" cy="2984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3" name="Rectangle 102">
            <a:extLst>
              <a:ext uri="{FF2B5EF4-FFF2-40B4-BE49-F238E27FC236}">
                <a16:creationId xmlns:a16="http://schemas.microsoft.com/office/drawing/2014/main" id="{1E88922B-1635-9E42-B4AD-E61E549D0BE1}"/>
              </a:ext>
            </a:extLst>
          </p:cNvPr>
          <p:cNvSpPr/>
          <p:nvPr/>
        </p:nvSpPr>
        <p:spPr>
          <a:xfrm>
            <a:off x="2940160" y="3295561"/>
            <a:ext cx="324128"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O</a:t>
            </a:r>
          </a:p>
        </p:txBody>
      </p:sp>
      <p:sp>
        <p:nvSpPr>
          <p:cNvPr id="104" name="Rectangle 103">
            <a:extLst>
              <a:ext uri="{FF2B5EF4-FFF2-40B4-BE49-F238E27FC236}">
                <a16:creationId xmlns:a16="http://schemas.microsoft.com/office/drawing/2014/main" id="{EA5E52FD-7931-4947-A20B-0A1D67DA08B2}"/>
              </a:ext>
            </a:extLst>
          </p:cNvPr>
          <p:cNvSpPr/>
          <p:nvPr/>
        </p:nvSpPr>
        <p:spPr>
          <a:xfrm>
            <a:off x="3959324" y="3559993"/>
            <a:ext cx="324128"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O</a:t>
            </a:r>
          </a:p>
        </p:txBody>
      </p:sp>
      <p:sp>
        <p:nvSpPr>
          <p:cNvPr id="105" name="Rectangle 104">
            <a:extLst>
              <a:ext uri="{FF2B5EF4-FFF2-40B4-BE49-F238E27FC236}">
                <a16:creationId xmlns:a16="http://schemas.microsoft.com/office/drawing/2014/main" id="{C6D16ED7-7168-7146-BF0D-A7060A2320C5}"/>
              </a:ext>
            </a:extLst>
          </p:cNvPr>
          <p:cNvSpPr/>
          <p:nvPr/>
        </p:nvSpPr>
        <p:spPr>
          <a:xfrm>
            <a:off x="6206803" y="2331199"/>
            <a:ext cx="304891"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06" name="Rectangle 105">
            <a:extLst>
              <a:ext uri="{FF2B5EF4-FFF2-40B4-BE49-F238E27FC236}">
                <a16:creationId xmlns:a16="http://schemas.microsoft.com/office/drawing/2014/main" id="{74A1D80F-AAB2-6841-A099-F170D2F32EF7}"/>
              </a:ext>
            </a:extLst>
          </p:cNvPr>
          <p:cNvSpPr/>
          <p:nvPr/>
        </p:nvSpPr>
        <p:spPr>
          <a:xfrm>
            <a:off x="3050530" y="2474853"/>
            <a:ext cx="304892"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07" name="Rectangle 106">
            <a:extLst>
              <a:ext uri="{FF2B5EF4-FFF2-40B4-BE49-F238E27FC236}">
                <a16:creationId xmlns:a16="http://schemas.microsoft.com/office/drawing/2014/main" id="{E524D421-547A-CC42-8952-AF0F568E1B97}"/>
              </a:ext>
            </a:extLst>
          </p:cNvPr>
          <p:cNvSpPr/>
          <p:nvPr/>
        </p:nvSpPr>
        <p:spPr>
          <a:xfrm>
            <a:off x="4723390" y="2185167"/>
            <a:ext cx="304891"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08" name="Rectangle 107">
            <a:extLst>
              <a:ext uri="{FF2B5EF4-FFF2-40B4-BE49-F238E27FC236}">
                <a16:creationId xmlns:a16="http://schemas.microsoft.com/office/drawing/2014/main" id="{EF38B5C1-3A18-E046-9CC2-FE9A7A125E9C}"/>
              </a:ext>
            </a:extLst>
          </p:cNvPr>
          <p:cNvSpPr/>
          <p:nvPr/>
        </p:nvSpPr>
        <p:spPr>
          <a:xfrm>
            <a:off x="5663076" y="2723839"/>
            <a:ext cx="304891"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09" name="Rectangle 108">
            <a:extLst>
              <a:ext uri="{FF2B5EF4-FFF2-40B4-BE49-F238E27FC236}">
                <a16:creationId xmlns:a16="http://schemas.microsoft.com/office/drawing/2014/main" id="{C1DCCDC2-8587-364C-8909-63032A3CD1C3}"/>
              </a:ext>
            </a:extLst>
          </p:cNvPr>
          <p:cNvSpPr/>
          <p:nvPr/>
        </p:nvSpPr>
        <p:spPr>
          <a:xfrm>
            <a:off x="5186197" y="3513976"/>
            <a:ext cx="304891"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11" name="Rectangle 110">
            <a:extLst>
              <a:ext uri="{FF2B5EF4-FFF2-40B4-BE49-F238E27FC236}">
                <a16:creationId xmlns:a16="http://schemas.microsoft.com/office/drawing/2014/main" id="{088303DE-2D0C-C044-BCE2-75CE2D1F23E7}"/>
              </a:ext>
            </a:extLst>
          </p:cNvPr>
          <p:cNvSpPr/>
          <p:nvPr/>
        </p:nvSpPr>
        <p:spPr>
          <a:xfrm>
            <a:off x="6600330" y="3206199"/>
            <a:ext cx="304891"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12" name="Rectangle 111">
            <a:extLst>
              <a:ext uri="{FF2B5EF4-FFF2-40B4-BE49-F238E27FC236}">
                <a16:creationId xmlns:a16="http://schemas.microsoft.com/office/drawing/2014/main" id="{3555AE83-3DAE-D740-A963-2FC82972C945}"/>
              </a:ext>
            </a:extLst>
          </p:cNvPr>
          <p:cNvSpPr/>
          <p:nvPr/>
        </p:nvSpPr>
        <p:spPr>
          <a:xfrm>
            <a:off x="1943190" y="2002172"/>
            <a:ext cx="304891"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16" name="Rectangle 115">
            <a:extLst>
              <a:ext uri="{FF2B5EF4-FFF2-40B4-BE49-F238E27FC236}">
                <a16:creationId xmlns:a16="http://schemas.microsoft.com/office/drawing/2014/main" id="{E96F59B2-DBAA-EC48-8C80-CB3BC0703BA5}"/>
              </a:ext>
            </a:extLst>
          </p:cNvPr>
          <p:cNvSpPr/>
          <p:nvPr/>
        </p:nvSpPr>
        <p:spPr>
          <a:xfrm>
            <a:off x="7592441" y="2540782"/>
            <a:ext cx="304891"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S</a:t>
            </a:r>
          </a:p>
        </p:txBody>
      </p:sp>
      <p:sp>
        <p:nvSpPr>
          <p:cNvPr id="120" name="TextBox 119">
            <a:extLst>
              <a:ext uri="{FF2B5EF4-FFF2-40B4-BE49-F238E27FC236}">
                <a16:creationId xmlns:a16="http://schemas.microsoft.com/office/drawing/2014/main" id="{5E69ACA7-3A47-6045-A128-0FAF85BD1871}"/>
              </a:ext>
            </a:extLst>
          </p:cNvPr>
          <p:cNvSpPr txBox="1"/>
          <p:nvPr/>
        </p:nvSpPr>
        <p:spPr>
          <a:xfrm>
            <a:off x="4389326" y="2679146"/>
            <a:ext cx="351378" cy="369332"/>
          </a:xfrm>
          <a:prstGeom prst="rect">
            <a:avLst/>
          </a:prstGeom>
          <a:noFill/>
        </p:spPr>
        <p:txBody>
          <a:bodyPr wrap="none" rtlCol="0">
            <a:spAutoFit/>
          </a:bodyPr>
          <a:lstStyle/>
          <a:p>
            <a:r>
              <a:rPr lang="en-US" b="1" dirty="0">
                <a:solidFill>
                  <a:srgbClr val="1240C7"/>
                </a:solidFill>
              </a:rPr>
              <a:t>R</a:t>
            </a:r>
          </a:p>
        </p:txBody>
      </p:sp>
      <p:sp>
        <p:nvSpPr>
          <p:cNvPr id="50" name="TextBox 49">
            <a:extLst>
              <a:ext uri="{FF2B5EF4-FFF2-40B4-BE49-F238E27FC236}">
                <a16:creationId xmlns:a16="http://schemas.microsoft.com/office/drawing/2014/main" id="{7CD74BAB-2E1B-124B-9B78-BDC5FDF869EF}"/>
              </a:ext>
            </a:extLst>
          </p:cNvPr>
          <p:cNvSpPr txBox="1"/>
          <p:nvPr/>
        </p:nvSpPr>
        <p:spPr>
          <a:xfrm>
            <a:off x="978900" y="3394721"/>
            <a:ext cx="1491990" cy="400110"/>
          </a:xfrm>
          <a:prstGeom prst="rect">
            <a:avLst/>
          </a:prstGeom>
          <a:noFill/>
          <a:ln>
            <a:noFill/>
          </a:ln>
        </p:spPr>
        <p:txBody>
          <a:bodyPr wrap="square" rtlCol="0">
            <a:spAutoFit/>
          </a:bodyPr>
          <a:lstStyle/>
          <a:p>
            <a:pPr algn="ctr"/>
            <a:r>
              <a:rPr lang="en-US" sz="1000" dirty="0"/>
              <a:t>Perception of minimum viable release</a:t>
            </a:r>
          </a:p>
        </p:txBody>
      </p:sp>
      <p:cxnSp>
        <p:nvCxnSpPr>
          <p:cNvPr id="52" name="Straight Arrow Connector 51">
            <a:extLst>
              <a:ext uri="{FF2B5EF4-FFF2-40B4-BE49-F238E27FC236}">
                <a16:creationId xmlns:a16="http://schemas.microsoft.com/office/drawing/2014/main" id="{0B190217-008E-4742-BB49-4B8DBC51723D}"/>
              </a:ext>
            </a:extLst>
          </p:cNvPr>
          <p:cNvCxnSpPr>
            <a:cxnSpLocks/>
          </p:cNvCxnSpPr>
          <p:nvPr/>
        </p:nvCxnSpPr>
        <p:spPr>
          <a:xfrm flipV="1">
            <a:off x="2180590" y="3086585"/>
            <a:ext cx="506230" cy="3221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DC3AA438-F00F-CD4F-94FA-E23D2254BF75}"/>
              </a:ext>
            </a:extLst>
          </p:cNvPr>
          <p:cNvSpPr/>
          <p:nvPr/>
        </p:nvSpPr>
        <p:spPr>
          <a:xfrm>
            <a:off x="2006527" y="3106152"/>
            <a:ext cx="324128" cy="307777"/>
          </a:xfrm>
          <a:prstGeom prst="rect">
            <a:avLst/>
          </a:prstGeom>
          <a:noFill/>
        </p:spPr>
        <p:txBody>
          <a:bodyPr wrap="none" lIns="91440" tIns="45720" rIns="91440" bIns="45720">
            <a:spAutoFit/>
          </a:bodyPr>
          <a:lstStyle/>
          <a:p>
            <a:pPr algn="ctr"/>
            <a:r>
              <a:rPr lang="en-US" sz="1400" b="1" cap="none" spc="0" dirty="0">
                <a:ln w="22225">
                  <a:solidFill>
                    <a:schemeClr val="accent2"/>
                  </a:solidFill>
                  <a:prstDash val="solid"/>
                </a:ln>
                <a:solidFill>
                  <a:schemeClr val="accent2">
                    <a:lumMod val="40000"/>
                    <a:lumOff val="60000"/>
                  </a:schemeClr>
                </a:solidFill>
                <a:effectLst/>
              </a:rPr>
              <a:t>O</a:t>
            </a:r>
          </a:p>
        </p:txBody>
      </p:sp>
    </p:spTree>
    <p:extLst>
      <p:ext uri="{BB962C8B-B14F-4D97-AF65-F5344CB8AC3E}">
        <p14:creationId xmlns:p14="http://schemas.microsoft.com/office/powerpoint/2010/main" val="198286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2"/>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11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20" grpId="0"/>
      <p:bldP spid="25" grpId="0"/>
      <p:bldP spid="26" grpId="0" animBg="1"/>
      <p:bldP spid="27" grpId="0" animBg="1"/>
      <p:bldP spid="28" grpId="0" animBg="1"/>
      <p:bldP spid="30" grpId="0" animBg="1"/>
      <p:bldP spid="31" grpId="0" animBg="1"/>
      <p:bldP spid="32" grpId="0" animBg="1"/>
      <p:bldP spid="33" grpId="0"/>
      <p:bldP spid="103" grpId="0"/>
      <p:bldP spid="104" grpId="0"/>
      <p:bldP spid="105" grpId="0"/>
      <p:bldP spid="106" grpId="0"/>
      <p:bldP spid="107" grpId="0"/>
      <p:bldP spid="108" grpId="0"/>
      <p:bldP spid="109" grpId="0"/>
      <p:bldP spid="111" grpId="0"/>
      <p:bldP spid="112" grpId="0"/>
      <p:bldP spid="116" grpId="0"/>
      <p:bldP spid="116" grpId="1"/>
      <p:bldP spid="120" grpId="0"/>
      <p:bldP spid="50" grpId="0"/>
      <p:bldP spid="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Where to apply systems thinking</a:t>
            </a:r>
          </a:p>
        </p:txBody>
      </p:sp>
      <p:sp>
        <p:nvSpPr>
          <p:cNvPr id="3" name="Content Placeholder 2"/>
          <p:cNvSpPr>
            <a:spLocks noGrp="1"/>
          </p:cNvSpPr>
          <p:nvPr>
            <p:ph idx="12"/>
          </p:nvPr>
        </p:nvSpPr>
        <p:spPr/>
        <p:txBody>
          <a:bodyPr/>
          <a:lstStyle/>
          <a:p>
            <a:pPr marL="342900" indent="-342900">
              <a:spcAft>
                <a:spcPts val="600"/>
              </a:spcAft>
              <a:buClr>
                <a:schemeClr val="tx1"/>
              </a:buClr>
              <a:buFont typeface="Arial" panose="020B0604020202020204" pitchFamily="34" charset="0"/>
              <a:buChar char="•"/>
            </a:pPr>
            <a:r>
              <a:rPr lang="en-US" sz="2400" dirty="0">
                <a:solidFill>
                  <a:schemeClr val="tx1"/>
                </a:solidFill>
              </a:rPr>
              <a:t>Not everywhere!</a:t>
            </a:r>
          </a:p>
          <a:p>
            <a:pPr marL="342900" indent="-342900">
              <a:spcAft>
                <a:spcPts val="600"/>
              </a:spcAft>
              <a:buClr>
                <a:schemeClr val="tx1"/>
              </a:buClr>
              <a:buFont typeface="Arial" panose="020B0604020202020204" pitchFamily="34" charset="0"/>
              <a:buChar char="•"/>
            </a:pPr>
            <a:r>
              <a:rPr lang="en-US" sz="2400" dirty="0">
                <a:solidFill>
                  <a:schemeClr val="tx1"/>
                </a:solidFill>
              </a:rPr>
              <a:t>Systemic issues</a:t>
            </a:r>
          </a:p>
          <a:p>
            <a:pPr marL="342900" indent="-342900">
              <a:spcAft>
                <a:spcPts val="600"/>
              </a:spcAft>
              <a:buClr>
                <a:schemeClr val="tx1"/>
              </a:buClr>
              <a:buFont typeface="Arial" panose="020B0604020202020204" pitchFamily="34" charset="0"/>
              <a:buChar char="•"/>
            </a:pPr>
            <a:r>
              <a:rPr lang="en-US" sz="2400" dirty="0">
                <a:solidFill>
                  <a:schemeClr val="tx1"/>
                </a:solidFill>
              </a:rPr>
              <a:t>Issues that won’t go away</a:t>
            </a:r>
          </a:p>
          <a:p>
            <a:pPr marL="342900" indent="-342900">
              <a:spcAft>
                <a:spcPts val="600"/>
              </a:spcAft>
              <a:buClr>
                <a:schemeClr val="tx1"/>
              </a:buClr>
              <a:buFont typeface="Arial" panose="020B0604020202020204" pitchFamily="34" charset="0"/>
              <a:buChar char="•"/>
            </a:pPr>
            <a:r>
              <a:rPr lang="en-US" sz="2400" dirty="0">
                <a:solidFill>
                  <a:schemeClr val="tx1"/>
                </a:solidFill>
              </a:rPr>
              <a:t>Issues that get worse the more you try to fix them</a:t>
            </a:r>
          </a:p>
          <a:p>
            <a:pPr marL="342900" indent="-342900">
              <a:spcAft>
                <a:spcPts val="600"/>
              </a:spcAft>
              <a:buClr>
                <a:schemeClr val="tx1"/>
              </a:buClr>
              <a:buFont typeface="Arial" panose="020B0604020202020204" pitchFamily="34" charset="0"/>
              <a:buChar char="•"/>
            </a:pPr>
            <a:r>
              <a:rPr lang="en-US" sz="2400" dirty="0">
                <a:solidFill>
                  <a:schemeClr val="tx1"/>
                </a:solidFill>
              </a:rPr>
              <a:t>“Paradigm shifting” changes in technology or approach</a:t>
            </a:r>
          </a:p>
        </p:txBody>
      </p:sp>
    </p:spTree>
    <p:extLst>
      <p:ext uri="{BB962C8B-B14F-4D97-AF65-F5344CB8AC3E}">
        <p14:creationId xmlns:p14="http://schemas.microsoft.com/office/powerpoint/2010/main" val="192660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For more information…</a:t>
            </a:r>
          </a:p>
        </p:txBody>
      </p:sp>
      <p:graphicFrame>
        <p:nvGraphicFramePr>
          <p:cNvPr id="4" name="Content Placeholder 3">
            <a:extLst>
              <a:ext uri="{FF2B5EF4-FFF2-40B4-BE49-F238E27FC236}">
                <a16:creationId xmlns:a16="http://schemas.microsoft.com/office/drawing/2014/main" id="{F1EEB270-DA88-4A41-A6CB-CAF611A8EE03}"/>
              </a:ext>
            </a:extLst>
          </p:cNvPr>
          <p:cNvGraphicFramePr>
            <a:graphicFrameLocks noGrp="1"/>
          </p:cNvGraphicFramePr>
          <p:nvPr>
            <p:ph idx="12"/>
            <p:extLst>
              <p:ext uri="{D42A27DB-BD31-4B8C-83A1-F6EECF244321}">
                <p14:modId xmlns:p14="http://schemas.microsoft.com/office/powerpoint/2010/main" val="3347881443"/>
              </p:ext>
            </p:extLst>
          </p:nvPr>
        </p:nvGraphicFramePr>
        <p:xfrm>
          <a:off x="510779" y="1122219"/>
          <a:ext cx="8197998" cy="3069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9659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What’s with the t-shirt?</a:t>
            </a:r>
          </a:p>
        </p:txBody>
      </p:sp>
      <p:sp>
        <p:nvSpPr>
          <p:cNvPr id="3" name="Content Placeholder 2">
            <a:extLst>
              <a:ext uri="{FF2B5EF4-FFF2-40B4-BE49-F238E27FC236}">
                <a16:creationId xmlns:a16="http://schemas.microsoft.com/office/drawing/2014/main" id="{923A8E9E-4B19-664F-854D-B39E94AE5503}"/>
              </a:ext>
            </a:extLst>
          </p:cNvPr>
          <p:cNvSpPr>
            <a:spLocks noGrp="1"/>
          </p:cNvSpPr>
          <p:nvPr>
            <p:ph idx="12"/>
          </p:nvPr>
        </p:nvSpPr>
        <p:spPr>
          <a:xfrm>
            <a:off x="510779" y="1122219"/>
            <a:ext cx="3725319" cy="3069454"/>
          </a:xfrm>
        </p:spPr>
        <p:txBody>
          <a:bodyPr/>
          <a:lstStyle/>
          <a:p>
            <a:r>
              <a:rPr lang="en-US" dirty="0" err="1">
                <a:solidFill>
                  <a:schemeClr val="tx1"/>
                </a:solidFill>
              </a:rPr>
              <a:t>TechLit</a:t>
            </a:r>
            <a:r>
              <a:rPr lang="en-US" dirty="0">
                <a:solidFill>
                  <a:schemeClr val="tx1"/>
                </a:solidFill>
              </a:rPr>
              <a:t> Africa is a non-profit organization that helps African students learn the web by setting up labs in schools that have no internet access.</a:t>
            </a:r>
          </a:p>
        </p:txBody>
      </p:sp>
      <p:pic>
        <p:nvPicPr>
          <p:cNvPr id="5" name="Picture 4">
            <a:extLst>
              <a:ext uri="{FF2B5EF4-FFF2-40B4-BE49-F238E27FC236}">
                <a16:creationId xmlns:a16="http://schemas.microsoft.com/office/drawing/2014/main" id="{AB3ABDE4-46D1-A542-A7DA-11C934DF09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7110" y="942809"/>
            <a:ext cx="2811830" cy="2108873"/>
          </a:xfrm>
          <a:prstGeom prst="rect">
            <a:avLst/>
          </a:prstGeom>
        </p:spPr>
      </p:pic>
      <p:sp>
        <p:nvSpPr>
          <p:cNvPr id="6" name="Content Placeholder 2">
            <a:extLst>
              <a:ext uri="{FF2B5EF4-FFF2-40B4-BE49-F238E27FC236}">
                <a16:creationId xmlns:a16="http://schemas.microsoft.com/office/drawing/2014/main" id="{35FBAB54-B40E-5E47-898E-BE01E7DF1380}"/>
              </a:ext>
            </a:extLst>
          </p:cNvPr>
          <p:cNvSpPr txBox="1">
            <a:spLocks/>
          </p:cNvSpPr>
          <p:nvPr/>
        </p:nvSpPr>
        <p:spPr>
          <a:xfrm>
            <a:off x="510779" y="2948473"/>
            <a:ext cx="8197998" cy="1319401"/>
          </a:xfrm>
          <a:prstGeom prst="rect">
            <a:avLst/>
          </a:prstGeom>
        </p:spPr>
        <p:txBody>
          <a:bodyPr lIns="0"/>
          <a:lstStyle>
            <a:lvl1pPr marL="0" indent="0" algn="l" defTabSz="457200" rtl="0" eaLnBrk="1" latinLnBrk="0" hangingPunct="1">
              <a:spcBef>
                <a:spcPts val="600"/>
              </a:spcBef>
              <a:buClr>
                <a:srgbClr val="D3002D"/>
              </a:buClr>
              <a:buFontTx/>
              <a:buNone/>
              <a:defRPr sz="2000" b="0" i="0" kern="1200">
                <a:solidFill>
                  <a:schemeClr val="tx1">
                    <a:lumMod val="65000"/>
                    <a:lumOff val="35000"/>
                  </a:schemeClr>
                </a:solidFill>
                <a:latin typeface="Arial"/>
                <a:ea typeface="+mn-ea"/>
                <a:cs typeface="Arial"/>
              </a:defRPr>
            </a:lvl1pPr>
            <a:lvl2pPr marL="514350" indent="-168275" algn="l" defTabSz="457200" rtl="0" eaLnBrk="1" latinLnBrk="0" hangingPunct="1">
              <a:spcBef>
                <a:spcPts val="0"/>
              </a:spcBef>
              <a:buClr>
                <a:schemeClr val="tx1">
                  <a:lumMod val="65000"/>
                  <a:lumOff val="35000"/>
                </a:schemeClr>
              </a:buClr>
              <a:buFont typeface="Arial"/>
              <a:buChar char="•"/>
              <a:defRPr sz="1600" b="0" i="0" kern="1200">
                <a:solidFill>
                  <a:schemeClr val="tx1">
                    <a:lumMod val="65000"/>
                    <a:lumOff val="35000"/>
                  </a:schemeClr>
                </a:solidFill>
                <a:latin typeface="Arial"/>
                <a:ea typeface="+mn-ea"/>
                <a:cs typeface="Arial"/>
              </a:defRPr>
            </a:lvl2pPr>
            <a:lvl3pPr marL="796925" indent="-168275" algn="l" defTabSz="457200" rtl="0" eaLnBrk="1" latinLnBrk="0" hangingPunct="1">
              <a:spcBef>
                <a:spcPts val="0"/>
              </a:spcBef>
              <a:buClr>
                <a:schemeClr val="tx1">
                  <a:lumMod val="65000"/>
                  <a:lumOff val="35000"/>
                </a:schemeClr>
              </a:buClr>
              <a:buFont typeface="Arial"/>
              <a:buChar char="•"/>
              <a:defRPr sz="1600" b="0" i="0" kern="1200">
                <a:solidFill>
                  <a:schemeClr val="tx1">
                    <a:lumMod val="65000"/>
                    <a:lumOff val="35000"/>
                  </a:schemeClr>
                </a:solidFill>
                <a:latin typeface="Arial"/>
                <a:ea typeface="+mn-ea"/>
                <a:cs typeface="Arial"/>
              </a:defRPr>
            </a:lvl3pPr>
            <a:lvl4pPr marL="1085850" indent="-168275" algn="l" defTabSz="457200" rtl="0" eaLnBrk="1" latinLnBrk="0" hangingPunct="1">
              <a:spcBef>
                <a:spcPts val="0"/>
              </a:spcBef>
              <a:buClr>
                <a:schemeClr val="tx1">
                  <a:lumMod val="65000"/>
                  <a:lumOff val="35000"/>
                </a:schemeClr>
              </a:buClr>
              <a:buFont typeface="Arial"/>
              <a:buChar char="•"/>
              <a:defRPr sz="1600" b="0" i="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solidFill>
              </a:rPr>
              <a:t>Site: </a:t>
            </a:r>
            <a:r>
              <a:rPr lang="en-US" sz="1600" dirty="0">
                <a:solidFill>
                  <a:schemeClr val="tx1"/>
                </a:solidFill>
                <a:hlinkClick r:id="rId3"/>
              </a:rPr>
              <a:t>https://techlitafrica.org</a:t>
            </a:r>
            <a:r>
              <a:rPr lang="en-US" sz="1600" dirty="0">
                <a:solidFill>
                  <a:schemeClr val="tx1"/>
                </a:solidFill>
              </a:rPr>
              <a:t>  </a:t>
            </a:r>
          </a:p>
          <a:p>
            <a:r>
              <a:rPr lang="en-US" sz="1600" dirty="0">
                <a:solidFill>
                  <a:schemeClr val="tx1"/>
                </a:solidFill>
              </a:rPr>
              <a:t>Donate: </a:t>
            </a:r>
            <a:r>
              <a:rPr lang="en-US" sz="1600" dirty="0">
                <a:hlinkClick r:id="rId4"/>
              </a:rPr>
              <a:t>https://www.gofundme.com/building-computer-labs-in-african-schools</a:t>
            </a:r>
            <a:r>
              <a:rPr lang="en-US" sz="1600" dirty="0"/>
              <a:t> </a:t>
            </a:r>
            <a:endParaRPr lang="en-US" sz="1600" dirty="0">
              <a:solidFill>
                <a:schemeClr val="tx1"/>
              </a:solidFill>
            </a:endParaRPr>
          </a:p>
          <a:p>
            <a:r>
              <a:rPr lang="en-US" sz="1600" dirty="0">
                <a:solidFill>
                  <a:schemeClr val="tx1"/>
                </a:solidFill>
              </a:rPr>
              <a:t>Hear Nelly </a:t>
            </a:r>
            <a:r>
              <a:rPr lang="en-US" sz="1600" dirty="0" err="1">
                <a:solidFill>
                  <a:schemeClr val="tx1"/>
                </a:solidFill>
              </a:rPr>
              <a:t>Cheboi’s</a:t>
            </a:r>
            <a:r>
              <a:rPr lang="en-US" sz="1600" dirty="0">
                <a:solidFill>
                  <a:schemeClr val="tx1"/>
                </a:solidFill>
              </a:rPr>
              <a:t> story on the Software Engineering Daily podcast here: </a:t>
            </a:r>
            <a:r>
              <a:rPr lang="en-US" sz="1400" dirty="0">
                <a:hlinkClick r:id="rId5"/>
              </a:rPr>
              <a:t>https://softwareengineeringdaily.com/2019/05/20/emergingmarkets-kenya-with-nelly-cheboi/</a:t>
            </a:r>
            <a:endParaRPr lang="en-US" sz="1400" dirty="0">
              <a:solidFill>
                <a:schemeClr val="tx1"/>
              </a:solidFill>
            </a:endParaRPr>
          </a:p>
        </p:txBody>
      </p:sp>
    </p:spTree>
    <p:extLst>
      <p:ext uri="{BB962C8B-B14F-4D97-AF65-F5344CB8AC3E}">
        <p14:creationId xmlns:p14="http://schemas.microsoft.com/office/powerpoint/2010/main" val="2362205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4ED88-76B4-594C-960E-BE5B6D98D0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39690" cy="4363771"/>
          </a:xfrm>
          <a:prstGeom prst="rect">
            <a:avLst/>
          </a:prstGeom>
        </p:spPr>
      </p:pic>
    </p:spTree>
    <p:extLst>
      <p:ext uri="{BB962C8B-B14F-4D97-AF65-F5344CB8AC3E}">
        <p14:creationId xmlns:p14="http://schemas.microsoft.com/office/powerpoint/2010/main" val="2091207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is “systems thinking”?</a:t>
            </a:r>
          </a:p>
        </p:txBody>
      </p:sp>
      <p:sp>
        <p:nvSpPr>
          <p:cNvPr id="4" name="Content Placeholder 3">
            <a:extLst>
              <a:ext uri="{FF2B5EF4-FFF2-40B4-BE49-F238E27FC236}">
                <a16:creationId xmlns:a16="http://schemas.microsoft.com/office/drawing/2014/main" id="{A2B758FA-1ED5-7747-9CF3-16A94B205019}"/>
              </a:ext>
            </a:extLst>
          </p:cNvPr>
          <p:cNvSpPr>
            <a:spLocks noGrp="1"/>
          </p:cNvSpPr>
          <p:nvPr>
            <p:ph idx="12"/>
          </p:nvPr>
        </p:nvSpPr>
        <p:spPr>
          <a:xfrm>
            <a:off x="3853543" y="1122219"/>
            <a:ext cx="4855233" cy="3069454"/>
          </a:xfrm>
        </p:spPr>
        <p:txBody>
          <a:bodyPr/>
          <a:lstStyle/>
          <a:p>
            <a:pPr marL="342900" indent="-342900">
              <a:buClr>
                <a:schemeClr val="tx1"/>
              </a:buClr>
              <a:buFont typeface="Arial" panose="020B0604020202020204" pitchFamily="34" charset="0"/>
              <a:buChar char="•"/>
            </a:pPr>
            <a:r>
              <a:rPr lang="en-US" dirty="0">
                <a:solidFill>
                  <a:schemeClr val="tx1"/>
                </a:solidFill>
              </a:rPr>
              <a:t>A conceptual approach to problem solving that considers the </a:t>
            </a:r>
            <a:r>
              <a:rPr lang="en-US" dirty="0" err="1">
                <a:solidFill>
                  <a:schemeClr val="tx1"/>
                </a:solidFill>
              </a:rPr>
              <a:t>behaviour</a:t>
            </a:r>
            <a:r>
              <a:rPr lang="en-US" dirty="0">
                <a:solidFill>
                  <a:schemeClr val="tx1"/>
                </a:solidFill>
              </a:rPr>
              <a:t>, structure, and interconnected parts of the </a:t>
            </a:r>
            <a:r>
              <a:rPr lang="en-US" b="1" dirty="0">
                <a:solidFill>
                  <a:schemeClr val="tx1"/>
                </a:solidFill>
              </a:rPr>
              <a:t>complex systems </a:t>
            </a:r>
            <a:r>
              <a:rPr lang="en-US" dirty="0">
                <a:solidFill>
                  <a:schemeClr val="tx1"/>
                </a:solidFill>
              </a:rPr>
              <a:t>within which the problem occurs</a:t>
            </a:r>
          </a:p>
          <a:p>
            <a:pPr marL="342900" indent="-342900">
              <a:buClr>
                <a:schemeClr val="tx1"/>
              </a:buClr>
              <a:buFont typeface="Arial" panose="020B0604020202020204" pitchFamily="34" charset="0"/>
              <a:buChar char="•"/>
            </a:pPr>
            <a:r>
              <a:rPr lang="en-US" dirty="0">
                <a:solidFill>
                  <a:schemeClr val="tx1"/>
                </a:solidFill>
              </a:rPr>
              <a:t>Related to systems theory, systems engineering, system dynamics, and chaos theory</a:t>
            </a:r>
          </a:p>
        </p:txBody>
      </p:sp>
      <p:pic>
        <p:nvPicPr>
          <p:cNvPr id="5" name="Picture 4">
            <a:extLst>
              <a:ext uri="{FF2B5EF4-FFF2-40B4-BE49-F238E27FC236}">
                <a16:creationId xmlns:a16="http://schemas.microsoft.com/office/drawing/2014/main" id="{5EE8BA73-ED52-9546-953B-30CAE943F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779" y="1122219"/>
            <a:ext cx="3069454" cy="3069454"/>
          </a:xfrm>
          <a:prstGeom prst="rect">
            <a:avLst/>
          </a:prstGeom>
        </p:spPr>
      </p:pic>
    </p:spTree>
    <p:extLst>
      <p:ext uri="{BB962C8B-B14F-4D97-AF65-F5344CB8AC3E}">
        <p14:creationId xmlns:p14="http://schemas.microsoft.com/office/powerpoint/2010/main" val="2568183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a:t>Thinking in Systems</a:t>
            </a:r>
          </a:p>
        </p:txBody>
      </p:sp>
      <p:sp>
        <p:nvSpPr>
          <p:cNvPr id="4" name="Content Placeholder 3">
            <a:extLst>
              <a:ext uri="{FF2B5EF4-FFF2-40B4-BE49-F238E27FC236}">
                <a16:creationId xmlns:a16="http://schemas.microsoft.com/office/drawing/2014/main" id="{22BC1112-1A31-504F-9CC3-2D4676F7559F}"/>
              </a:ext>
            </a:extLst>
          </p:cNvPr>
          <p:cNvSpPr>
            <a:spLocks noGrp="1"/>
          </p:cNvSpPr>
          <p:nvPr>
            <p:ph idx="12"/>
          </p:nvPr>
        </p:nvSpPr>
        <p:spPr>
          <a:xfrm>
            <a:off x="2797521" y="1122219"/>
            <a:ext cx="5911255" cy="3069454"/>
          </a:xfrm>
        </p:spPr>
        <p:txBody>
          <a:bodyPr/>
          <a:lstStyle/>
          <a:p>
            <a:pPr marL="342900" indent="-342900">
              <a:buClr>
                <a:schemeClr val="tx1"/>
              </a:buClr>
              <a:buFont typeface="Arial" panose="020B0604020202020204" pitchFamily="34" charset="0"/>
              <a:buChar char="•"/>
            </a:pPr>
            <a:r>
              <a:rPr lang="en-US" dirty="0">
                <a:solidFill>
                  <a:schemeClr val="tx1"/>
                </a:solidFill>
              </a:rPr>
              <a:t>A system is greater than the sum of its parts</a:t>
            </a:r>
          </a:p>
          <a:p>
            <a:pPr marL="342900" indent="-342900">
              <a:buClr>
                <a:schemeClr val="tx1"/>
              </a:buClr>
              <a:buFont typeface="Arial" panose="020B0604020202020204" pitchFamily="34" charset="0"/>
              <a:buChar char="•"/>
            </a:pPr>
            <a:r>
              <a:rPr lang="en-US" dirty="0">
                <a:solidFill>
                  <a:schemeClr val="tx1"/>
                </a:solidFill>
              </a:rPr>
              <a:t>A system cannot be controlled</a:t>
            </a:r>
          </a:p>
          <a:p>
            <a:pPr marL="342900" indent="-342900">
              <a:buClr>
                <a:schemeClr val="tx1"/>
              </a:buClr>
              <a:buFont typeface="Arial" panose="020B0604020202020204" pitchFamily="34" charset="0"/>
              <a:buChar char="•"/>
            </a:pPr>
            <a:r>
              <a:rPr lang="en-US" dirty="0">
                <a:solidFill>
                  <a:schemeClr val="tx1"/>
                </a:solidFill>
              </a:rPr>
              <a:t>Systems can be understood and influenced</a:t>
            </a:r>
          </a:p>
          <a:p>
            <a:pPr marL="342900" indent="-342900">
              <a:buClr>
                <a:schemeClr val="tx1"/>
              </a:buClr>
              <a:buFont typeface="Arial" panose="020B0604020202020204" pitchFamily="34" charset="0"/>
              <a:buChar char="•"/>
            </a:pPr>
            <a:endParaRPr lang="en-US" dirty="0">
              <a:solidFill>
                <a:schemeClr val="tx1"/>
              </a:solidFill>
            </a:endParaRPr>
          </a:p>
          <a:p>
            <a:r>
              <a:rPr lang="en-US" b="1" dirty="0">
                <a:solidFill>
                  <a:schemeClr val="tx1"/>
                </a:solidFill>
              </a:rPr>
              <a:t>“Systems fool us by presenting themselves—or we fool ourselves by seeing the world—as a series of events.”</a:t>
            </a:r>
          </a:p>
          <a:p>
            <a:r>
              <a:rPr lang="en-US" dirty="0">
                <a:solidFill>
                  <a:schemeClr val="tx1"/>
                </a:solidFill>
              </a:rPr>
              <a:t>Donella “Dana” Meadows</a:t>
            </a:r>
          </a:p>
          <a:p>
            <a:r>
              <a:rPr lang="en-US" sz="1200" dirty="0">
                <a:hlinkClick r:id="rId2"/>
              </a:rPr>
              <a:t>http://donellameadows.org/donella-meadows-legacy/danas-writing/</a:t>
            </a:r>
            <a:endParaRPr lang="en-US" sz="1200" dirty="0">
              <a:solidFill>
                <a:schemeClr val="tx1"/>
              </a:solidFill>
            </a:endParaRPr>
          </a:p>
        </p:txBody>
      </p:sp>
      <p:pic>
        <p:nvPicPr>
          <p:cNvPr id="5" name="Picture 4">
            <a:extLst>
              <a:ext uri="{FF2B5EF4-FFF2-40B4-BE49-F238E27FC236}">
                <a16:creationId xmlns:a16="http://schemas.microsoft.com/office/drawing/2014/main" id="{1A185214-CDB9-C944-B5E7-8B5257B68E5A}"/>
              </a:ext>
            </a:extLst>
          </p:cNvPr>
          <p:cNvPicPr>
            <a:picLocks noChangeAspect="1"/>
          </p:cNvPicPr>
          <p:nvPr/>
        </p:nvPicPr>
        <p:blipFill>
          <a:blip r:embed="rId3"/>
          <a:stretch>
            <a:fillRect/>
          </a:stretch>
        </p:blipFill>
        <p:spPr>
          <a:xfrm>
            <a:off x="510779" y="1122219"/>
            <a:ext cx="2046303" cy="3069454"/>
          </a:xfrm>
          <a:prstGeom prst="rect">
            <a:avLst/>
          </a:prstGeom>
        </p:spPr>
      </p:pic>
    </p:spTree>
    <p:extLst>
      <p:ext uri="{BB962C8B-B14F-4D97-AF65-F5344CB8AC3E}">
        <p14:creationId xmlns:p14="http://schemas.microsoft.com/office/powerpoint/2010/main" val="1431083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Stocks &amp; flows</a:t>
            </a:r>
          </a:p>
        </p:txBody>
      </p:sp>
      <p:pic>
        <p:nvPicPr>
          <p:cNvPr id="6" name="Picture 5">
            <a:extLst>
              <a:ext uri="{FF2B5EF4-FFF2-40B4-BE49-F238E27FC236}">
                <a16:creationId xmlns:a16="http://schemas.microsoft.com/office/drawing/2014/main" id="{60781B83-DE31-5344-BDD6-64AEC11F07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41133" y="731294"/>
            <a:ext cx="2155731" cy="1248528"/>
          </a:xfrm>
          <a:prstGeom prst="rect">
            <a:avLst/>
          </a:prstGeom>
        </p:spPr>
      </p:pic>
      <p:pic>
        <p:nvPicPr>
          <p:cNvPr id="3" name="Picture 2">
            <a:extLst>
              <a:ext uri="{FF2B5EF4-FFF2-40B4-BE49-F238E27FC236}">
                <a16:creationId xmlns:a16="http://schemas.microsoft.com/office/drawing/2014/main" id="{E2A9B344-A316-594A-92B1-075F183E2321}"/>
              </a:ext>
            </a:extLst>
          </p:cNvPr>
          <p:cNvPicPr>
            <a:picLocks noChangeAspect="1"/>
          </p:cNvPicPr>
          <p:nvPr/>
        </p:nvPicPr>
        <p:blipFill>
          <a:blip r:embed="rId3"/>
          <a:stretch>
            <a:fillRect/>
          </a:stretch>
        </p:blipFill>
        <p:spPr>
          <a:xfrm>
            <a:off x="920428" y="2294545"/>
            <a:ext cx="7378700" cy="1739900"/>
          </a:xfrm>
          <a:prstGeom prst="rect">
            <a:avLst/>
          </a:prstGeom>
        </p:spPr>
      </p:pic>
      <p:sp>
        <p:nvSpPr>
          <p:cNvPr id="4" name="TextBox 3">
            <a:extLst>
              <a:ext uri="{FF2B5EF4-FFF2-40B4-BE49-F238E27FC236}">
                <a16:creationId xmlns:a16="http://schemas.microsoft.com/office/drawing/2014/main" id="{7F3BDE09-CB31-244D-B644-C19EA0ED2F8D}"/>
              </a:ext>
            </a:extLst>
          </p:cNvPr>
          <p:cNvSpPr txBox="1"/>
          <p:nvPr/>
        </p:nvSpPr>
        <p:spPr>
          <a:xfrm>
            <a:off x="3516177" y="1594249"/>
            <a:ext cx="813043" cy="369332"/>
          </a:xfrm>
          <a:prstGeom prst="rect">
            <a:avLst/>
          </a:prstGeom>
          <a:noFill/>
        </p:spPr>
        <p:txBody>
          <a:bodyPr wrap="none" rtlCol="0">
            <a:spAutoFit/>
          </a:bodyPr>
          <a:lstStyle/>
          <a:p>
            <a:r>
              <a:rPr lang="en-US" b="1" dirty="0">
                <a:solidFill>
                  <a:srgbClr val="FF0000"/>
                </a:solidFill>
              </a:rPr>
              <a:t>Stock</a:t>
            </a:r>
          </a:p>
        </p:txBody>
      </p:sp>
      <p:cxnSp>
        <p:nvCxnSpPr>
          <p:cNvPr id="8" name="Straight Arrow Connector 7">
            <a:extLst>
              <a:ext uri="{FF2B5EF4-FFF2-40B4-BE49-F238E27FC236}">
                <a16:creationId xmlns:a16="http://schemas.microsoft.com/office/drawing/2014/main" id="{4F233192-1917-6C49-988D-AC44B2FD815D}"/>
              </a:ext>
            </a:extLst>
          </p:cNvPr>
          <p:cNvCxnSpPr>
            <a:stCxn id="4" idx="2"/>
          </p:cNvCxnSpPr>
          <p:nvPr/>
        </p:nvCxnSpPr>
        <p:spPr>
          <a:xfrm>
            <a:off x="3922699" y="1963581"/>
            <a:ext cx="537334" cy="6676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435B70C9-CBE1-B641-9C79-7F62162D1B67}"/>
              </a:ext>
            </a:extLst>
          </p:cNvPr>
          <p:cNvSpPr txBox="1"/>
          <p:nvPr/>
        </p:nvSpPr>
        <p:spPr>
          <a:xfrm>
            <a:off x="4191366" y="3879760"/>
            <a:ext cx="838691" cy="369332"/>
          </a:xfrm>
          <a:prstGeom prst="rect">
            <a:avLst/>
          </a:prstGeom>
          <a:noFill/>
        </p:spPr>
        <p:txBody>
          <a:bodyPr wrap="none" rtlCol="0">
            <a:spAutoFit/>
          </a:bodyPr>
          <a:lstStyle/>
          <a:p>
            <a:r>
              <a:rPr lang="en-US" b="1" dirty="0">
                <a:solidFill>
                  <a:srgbClr val="FF0000"/>
                </a:solidFill>
              </a:rPr>
              <a:t>Flows</a:t>
            </a:r>
          </a:p>
        </p:txBody>
      </p:sp>
      <p:cxnSp>
        <p:nvCxnSpPr>
          <p:cNvPr id="10" name="Straight Arrow Connector 9">
            <a:extLst>
              <a:ext uri="{FF2B5EF4-FFF2-40B4-BE49-F238E27FC236}">
                <a16:creationId xmlns:a16="http://schemas.microsoft.com/office/drawing/2014/main" id="{475E91FD-07E8-8D43-9EE0-BEC59461184B}"/>
              </a:ext>
            </a:extLst>
          </p:cNvPr>
          <p:cNvCxnSpPr>
            <a:cxnSpLocks/>
            <a:stCxn id="9" idx="3"/>
          </p:cNvCxnSpPr>
          <p:nvPr/>
        </p:nvCxnSpPr>
        <p:spPr>
          <a:xfrm flipV="1">
            <a:off x="5030057" y="3368351"/>
            <a:ext cx="978857" cy="69607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46BB480-C162-D041-B2F1-92480BE21F66}"/>
              </a:ext>
            </a:extLst>
          </p:cNvPr>
          <p:cNvCxnSpPr>
            <a:cxnSpLocks/>
            <a:stCxn id="9" idx="1"/>
          </p:cNvCxnSpPr>
          <p:nvPr/>
        </p:nvCxnSpPr>
        <p:spPr>
          <a:xfrm flipH="1" flipV="1">
            <a:off x="3116424" y="3368351"/>
            <a:ext cx="1074942" cy="69607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57602B2E-047F-B34C-9E5E-AA77547029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9559" y="196765"/>
            <a:ext cx="542124" cy="813186"/>
          </a:xfrm>
          <a:prstGeom prst="rect">
            <a:avLst/>
          </a:prstGeom>
        </p:spPr>
      </p:pic>
    </p:spTree>
    <p:extLst>
      <p:ext uri="{BB962C8B-B14F-4D97-AF65-F5344CB8AC3E}">
        <p14:creationId xmlns:p14="http://schemas.microsoft.com/office/powerpoint/2010/main" val="117707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7EDDD-E2E7-3749-A7F9-E4E402600DE4}"/>
              </a:ext>
            </a:extLst>
          </p:cNvPr>
          <p:cNvSpPr>
            <a:spLocks noGrp="1"/>
          </p:cNvSpPr>
          <p:nvPr>
            <p:ph type="ctrTitle"/>
          </p:nvPr>
        </p:nvSpPr>
        <p:spPr/>
        <p:txBody>
          <a:bodyPr/>
          <a:lstStyle/>
          <a:p>
            <a:r>
              <a:rPr lang="en-US" dirty="0"/>
              <a:t>Time graphs</a:t>
            </a:r>
          </a:p>
        </p:txBody>
      </p:sp>
      <p:pic>
        <p:nvPicPr>
          <p:cNvPr id="6" name="Content Placeholder 5">
            <a:extLst>
              <a:ext uri="{FF2B5EF4-FFF2-40B4-BE49-F238E27FC236}">
                <a16:creationId xmlns:a16="http://schemas.microsoft.com/office/drawing/2014/main" id="{FB4CA35A-995D-D040-A65F-BD621A713BBC}"/>
              </a:ext>
            </a:extLst>
          </p:cNvPr>
          <p:cNvPicPr>
            <a:picLocks noGrp="1" noChangeAspect="1"/>
          </p:cNvPicPr>
          <p:nvPr>
            <p:ph idx="12"/>
          </p:nvPr>
        </p:nvPicPr>
        <p:blipFill>
          <a:blip r:embed="rId2" cstate="screen">
            <a:extLst>
              <a:ext uri="{28A0092B-C50C-407E-A947-70E740481C1C}">
                <a14:useLocalDpi xmlns:a14="http://schemas.microsoft.com/office/drawing/2010/main"/>
              </a:ext>
            </a:extLst>
          </a:blip>
          <a:stretch>
            <a:fillRect/>
          </a:stretch>
        </p:blipFill>
        <p:spPr>
          <a:xfrm>
            <a:off x="2069671" y="1122363"/>
            <a:ext cx="5080857" cy="3068637"/>
          </a:xfrm>
          <a:prstGeom prst="rect">
            <a:avLst/>
          </a:prstGeom>
        </p:spPr>
      </p:pic>
      <p:pic>
        <p:nvPicPr>
          <p:cNvPr id="7" name="Picture 6">
            <a:extLst>
              <a:ext uri="{FF2B5EF4-FFF2-40B4-BE49-F238E27FC236}">
                <a16:creationId xmlns:a16="http://schemas.microsoft.com/office/drawing/2014/main" id="{BA402884-49BF-7A4F-8C87-0825060BF2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9559" y="196765"/>
            <a:ext cx="542124" cy="813186"/>
          </a:xfrm>
          <a:prstGeom prst="rect">
            <a:avLst/>
          </a:prstGeom>
        </p:spPr>
      </p:pic>
    </p:spTree>
    <p:extLst>
      <p:ext uri="{BB962C8B-B14F-4D97-AF65-F5344CB8AC3E}">
        <p14:creationId xmlns:p14="http://schemas.microsoft.com/office/powerpoint/2010/main" val="1445493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7EDDD-E2E7-3749-A7F9-E4E402600DE4}"/>
              </a:ext>
            </a:extLst>
          </p:cNvPr>
          <p:cNvSpPr>
            <a:spLocks noGrp="1"/>
          </p:cNvSpPr>
          <p:nvPr>
            <p:ph type="ctrTitle"/>
          </p:nvPr>
        </p:nvSpPr>
        <p:spPr/>
        <p:txBody>
          <a:bodyPr/>
          <a:lstStyle/>
          <a:p>
            <a:r>
              <a:rPr lang="en-US" dirty="0"/>
              <a:t>Feedback loops</a:t>
            </a:r>
          </a:p>
        </p:txBody>
      </p:sp>
      <p:sp>
        <p:nvSpPr>
          <p:cNvPr id="2" name="Content Placeholder 1">
            <a:extLst>
              <a:ext uri="{FF2B5EF4-FFF2-40B4-BE49-F238E27FC236}">
                <a16:creationId xmlns:a16="http://schemas.microsoft.com/office/drawing/2014/main" id="{A6AAFA14-5B29-8D4B-BEFC-917708CD29EC}"/>
              </a:ext>
            </a:extLst>
          </p:cNvPr>
          <p:cNvSpPr>
            <a:spLocks noGrp="1"/>
          </p:cNvSpPr>
          <p:nvPr>
            <p:ph idx="12"/>
          </p:nvPr>
        </p:nvSpPr>
        <p:spPr/>
        <p:txBody>
          <a:bodyPr/>
          <a:lstStyle/>
          <a:p>
            <a:r>
              <a:rPr lang="en-US" dirty="0"/>
              <a:t>Balancing Loops</a:t>
            </a:r>
          </a:p>
        </p:txBody>
      </p:sp>
      <p:sp>
        <p:nvSpPr>
          <p:cNvPr id="3" name="Text Placeholder 2">
            <a:extLst>
              <a:ext uri="{FF2B5EF4-FFF2-40B4-BE49-F238E27FC236}">
                <a16:creationId xmlns:a16="http://schemas.microsoft.com/office/drawing/2014/main" id="{5FEBCAAF-887F-584F-91CA-13591BE4DE57}"/>
              </a:ext>
            </a:extLst>
          </p:cNvPr>
          <p:cNvSpPr>
            <a:spLocks noGrp="1"/>
          </p:cNvSpPr>
          <p:nvPr>
            <p:ph type="body" sz="quarter" idx="13"/>
          </p:nvPr>
        </p:nvSpPr>
        <p:spPr/>
        <p:txBody>
          <a:bodyPr/>
          <a:lstStyle/>
          <a:p>
            <a:r>
              <a:rPr lang="en-US" dirty="0"/>
              <a:t>Reinforcing Loops</a:t>
            </a:r>
          </a:p>
        </p:txBody>
      </p:sp>
      <p:pic>
        <p:nvPicPr>
          <p:cNvPr id="9" name="Picture 8">
            <a:extLst>
              <a:ext uri="{FF2B5EF4-FFF2-40B4-BE49-F238E27FC236}">
                <a16:creationId xmlns:a16="http://schemas.microsoft.com/office/drawing/2014/main" id="{D14D4217-7E5E-6348-BF79-66372941CB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349" y="1625242"/>
            <a:ext cx="3944320" cy="2077436"/>
          </a:xfrm>
          <a:prstGeom prst="rect">
            <a:avLst/>
          </a:prstGeom>
        </p:spPr>
      </p:pic>
      <p:pic>
        <p:nvPicPr>
          <p:cNvPr id="10" name="Picture 9">
            <a:extLst>
              <a:ext uri="{FF2B5EF4-FFF2-40B4-BE49-F238E27FC236}">
                <a16:creationId xmlns:a16="http://schemas.microsoft.com/office/drawing/2014/main" id="{D55859F4-7444-B94F-819D-FEDCEC6AA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2533" y="1625242"/>
            <a:ext cx="4053776" cy="2037669"/>
          </a:xfrm>
          <a:prstGeom prst="rect">
            <a:avLst/>
          </a:prstGeom>
        </p:spPr>
      </p:pic>
      <p:pic>
        <p:nvPicPr>
          <p:cNvPr id="11" name="Picture 10">
            <a:extLst>
              <a:ext uri="{FF2B5EF4-FFF2-40B4-BE49-F238E27FC236}">
                <a16:creationId xmlns:a16="http://schemas.microsoft.com/office/drawing/2014/main" id="{A984FD71-180B-1C48-938E-F016C369E0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9559" y="196765"/>
            <a:ext cx="542124" cy="813186"/>
          </a:xfrm>
          <a:prstGeom prst="rect">
            <a:avLst/>
          </a:prstGeom>
        </p:spPr>
      </p:pic>
    </p:spTree>
    <p:extLst>
      <p:ext uri="{BB962C8B-B14F-4D97-AF65-F5344CB8AC3E}">
        <p14:creationId xmlns:p14="http://schemas.microsoft.com/office/powerpoint/2010/main" val="29563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7EDDD-E2E7-3749-A7F9-E4E402600DE4}"/>
              </a:ext>
            </a:extLst>
          </p:cNvPr>
          <p:cNvSpPr>
            <a:spLocks noGrp="1"/>
          </p:cNvSpPr>
          <p:nvPr>
            <p:ph type="ctrTitle"/>
          </p:nvPr>
        </p:nvSpPr>
        <p:spPr/>
        <p:txBody>
          <a:bodyPr/>
          <a:lstStyle/>
          <a:p>
            <a:r>
              <a:rPr lang="en-US" dirty="0"/>
              <a:t>Delays and oscillations</a:t>
            </a:r>
          </a:p>
        </p:txBody>
      </p:sp>
      <p:pic>
        <p:nvPicPr>
          <p:cNvPr id="2" name="Picture 1">
            <a:extLst>
              <a:ext uri="{FF2B5EF4-FFF2-40B4-BE49-F238E27FC236}">
                <a16:creationId xmlns:a16="http://schemas.microsoft.com/office/drawing/2014/main" id="{C435AAD6-9CA5-4B43-8392-58459E80B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0779" y="1469241"/>
            <a:ext cx="4195277" cy="2104383"/>
          </a:xfrm>
          <a:prstGeom prst="rect">
            <a:avLst/>
          </a:prstGeom>
        </p:spPr>
      </p:pic>
      <p:pic>
        <p:nvPicPr>
          <p:cNvPr id="3" name="Picture 2">
            <a:extLst>
              <a:ext uri="{FF2B5EF4-FFF2-40B4-BE49-F238E27FC236}">
                <a16:creationId xmlns:a16="http://schemas.microsoft.com/office/drawing/2014/main" id="{4BE5167F-A8B7-D949-94F2-2773769B18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2383" y="1469241"/>
            <a:ext cx="3856394" cy="2307382"/>
          </a:xfrm>
          <a:prstGeom prst="rect">
            <a:avLst/>
          </a:prstGeom>
        </p:spPr>
      </p:pic>
      <p:pic>
        <p:nvPicPr>
          <p:cNvPr id="6" name="Picture 5">
            <a:extLst>
              <a:ext uri="{FF2B5EF4-FFF2-40B4-BE49-F238E27FC236}">
                <a16:creationId xmlns:a16="http://schemas.microsoft.com/office/drawing/2014/main" id="{23472D44-7DA3-0045-85C3-F61C2E737C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9559" y="196765"/>
            <a:ext cx="542124" cy="813186"/>
          </a:xfrm>
          <a:prstGeom prst="rect">
            <a:avLst/>
          </a:prstGeom>
        </p:spPr>
      </p:pic>
    </p:spTree>
    <p:extLst>
      <p:ext uri="{BB962C8B-B14F-4D97-AF65-F5344CB8AC3E}">
        <p14:creationId xmlns:p14="http://schemas.microsoft.com/office/powerpoint/2010/main" val="112637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Red Gradient l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Red Gradient l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Title Slide [option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29344</TotalTime>
  <Words>1389</Words>
  <Application>Microsoft Macintosh PowerPoint</Application>
  <PresentationFormat>On-screen Show (16:9)</PresentationFormat>
  <Paragraphs>277</Paragraphs>
  <Slides>39</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39</vt:i4>
      </vt:variant>
    </vt:vector>
  </HeadingPairs>
  <TitlesOfParts>
    <vt:vector size="46" baseType="lpstr">
      <vt:lpstr>Arial</vt:lpstr>
      <vt:lpstr>Calibri</vt:lpstr>
      <vt:lpstr>Century Gothic</vt:lpstr>
      <vt:lpstr>Stencil</vt:lpstr>
      <vt:lpstr>2_Red Gradient line</vt:lpstr>
      <vt:lpstr>3_Red Gradient line</vt:lpstr>
      <vt:lpstr>6_Title Slide [option 1]</vt:lpstr>
      <vt:lpstr>PowerPoint Presentation</vt:lpstr>
      <vt:lpstr>Inspiration</vt:lpstr>
      <vt:lpstr>Software architecture</vt:lpstr>
      <vt:lpstr>What is “systems thinking”?</vt:lpstr>
      <vt:lpstr>Thinking in Systems</vt:lpstr>
      <vt:lpstr>Stocks &amp; flows</vt:lpstr>
      <vt:lpstr>Time graphs</vt:lpstr>
      <vt:lpstr>Feedback loops</vt:lpstr>
      <vt:lpstr>Delays and oscillations</vt:lpstr>
      <vt:lpstr>System dynamics</vt:lpstr>
      <vt:lpstr>Understanding systems</vt:lpstr>
      <vt:lpstr>Iceberg model</vt:lpstr>
      <vt:lpstr>System boundaries</vt:lpstr>
      <vt:lpstr>Highly-functioning systems</vt:lpstr>
      <vt:lpstr>System archetypes</vt:lpstr>
      <vt:lpstr>Leverage points</vt:lpstr>
      <vt:lpstr>The Fifth Discipline</vt:lpstr>
      <vt:lpstr>The Art of Systems Architecting</vt:lpstr>
      <vt:lpstr>Applying systems thinking</vt:lpstr>
      <vt:lpstr>Software systems</vt:lpstr>
      <vt:lpstr>Software systems</vt:lpstr>
      <vt:lpstr>What is software?</vt:lpstr>
      <vt:lpstr>System archetype: “addiction”</vt:lpstr>
      <vt:lpstr>Architectural leverage points</vt:lpstr>
      <vt:lpstr>Highly-functioning IT</vt:lpstr>
      <vt:lpstr>Stable intermediate forms</vt:lpstr>
      <vt:lpstr>Leverage points scenario</vt:lpstr>
      <vt:lpstr>System Archetype: “Policy resistance”</vt:lpstr>
      <vt:lpstr>Using leverage points</vt:lpstr>
      <vt:lpstr>Using leverage points</vt:lpstr>
      <vt:lpstr>Using leverage points</vt:lpstr>
      <vt:lpstr>System dynamics scenario</vt:lpstr>
      <vt:lpstr>Iceberg model: ST3 software delivery</vt:lpstr>
      <vt:lpstr>System dynamics: ST3 software delivery</vt:lpstr>
      <vt:lpstr>System dynamics: ST3 software delivery</vt:lpstr>
      <vt:lpstr>Where to apply systems thinking</vt:lpstr>
      <vt:lpstr>For more information…</vt:lpstr>
      <vt:lpstr>What’s with the t-shirt?</vt:lpstr>
      <vt:lpstr>PowerPoint Presentation</vt:lpstr>
    </vt:vector>
  </TitlesOfParts>
  <Company>O'Reilly Media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 Vondrak</dc:creator>
  <cp:lastModifiedBy>Microsoft Office User</cp:lastModifiedBy>
  <cp:revision>353</cp:revision>
  <cp:lastPrinted>2018-11-12T18:44:27Z</cp:lastPrinted>
  <dcterms:created xsi:type="dcterms:W3CDTF">2018-07-24T00:02:08Z</dcterms:created>
  <dcterms:modified xsi:type="dcterms:W3CDTF">2019-06-13T00:55:05Z</dcterms:modified>
</cp:coreProperties>
</file>